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6" r:id="rId5"/>
    <p:sldId id="259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gif"/><Relationship Id="rId9" Type="http://schemas.openxmlformats.org/officeDocument/2006/relationships/image" Target="../media/image12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gif"/><Relationship Id="rId9" Type="http://schemas.openxmlformats.org/officeDocument/2006/relationships/image" Target="../media/image12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507E-1663-4B34-8C21-3822A86E16E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9B886793-5682-494F-9EC0-F467DEBE1ED2}">
      <dgm:prSet phldrT="[Text]"/>
      <dgm:spPr/>
      <dgm:t>
        <a:bodyPr/>
        <a:lstStyle/>
        <a:p>
          <a:r>
            <a:rPr lang="tr-TR" noProof="0" dirty="0" smtClean="0"/>
            <a:t>Yönetim Kurulu</a:t>
          </a:r>
          <a:endParaRPr lang="tr-TR" noProof="0" dirty="0"/>
        </a:p>
      </dgm:t>
    </dgm:pt>
    <dgm:pt modelId="{A68CF483-3E18-4A82-AFD4-63F6861415B6}" type="parTrans" cxnId="{2A931429-193B-424E-8A18-019CA64A7A3E}">
      <dgm:prSet/>
      <dgm:spPr/>
      <dgm:t>
        <a:bodyPr/>
        <a:lstStyle/>
        <a:p>
          <a:endParaRPr lang="tr-TR"/>
        </a:p>
      </dgm:t>
    </dgm:pt>
    <dgm:pt modelId="{F3506135-5004-4461-A149-0CDDAB4B69A7}" type="sibTrans" cxnId="{2A931429-193B-424E-8A18-019CA64A7A3E}">
      <dgm:prSet/>
      <dgm:spPr/>
      <dgm:t>
        <a:bodyPr/>
        <a:lstStyle/>
        <a:p>
          <a:endParaRPr lang="tr-TR"/>
        </a:p>
      </dgm:t>
    </dgm:pt>
    <dgm:pt modelId="{8A4DA44A-35FF-4AA2-B977-5B14B27B57C3}">
      <dgm:prSet phldrT="[Text]"/>
      <dgm:spPr/>
      <dgm:t>
        <a:bodyPr/>
        <a:lstStyle/>
        <a:p>
          <a:r>
            <a:rPr lang="tr-TR" noProof="0" dirty="0" smtClean="0"/>
            <a:t>BMC </a:t>
          </a:r>
          <a:r>
            <a:rPr lang="tr-TR" noProof="0" dirty="0" err="1" smtClean="0"/>
            <a:t>Power</a:t>
          </a:r>
          <a:r>
            <a:rPr lang="tr-TR" noProof="0" dirty="0" smtClean="0"/>
            <a:t> G.M.</a:t>
          </a:r>
          <a:endParaRPr lang="tr-TR" noProof="0" dirty="0"/>
        </a:p>
      </dgm:t>
    </dgm:pt>
    <dgm:pt modelId="{DC30FC71-B611-430D-A405-7EEEC02BA98E}" type="parTrans" cxnId="{493C43D0-EEEC-47B8-94A1-DE58C846DA7D}">
      <dgm:prSet/>
      <dgm:spPr/>
      <dgm:t>
        <a:bodyPr/>
        <a:lstStyle/>
        <a:p>
          <a:endParaRPr lang="tr-TR" noProof="0" dirty="0"/>
        </a:p>
      </dgm:t>
    </dgm:pt>
    <dgm:pt modelId="{A4F28344-2C1E-4099-B3CC-86158AB5CD37}" type="sibTrans" cxnId="{493C43D0-EEEC-47B8-94A1-DE58C846DA7D}">
      <dgm:prSet/>
      <dgm:spPr/>
      <dgm:t>
        <a:bodyPr/>
        <a:lstStyle/>
        <a:p>
          <a:endParaRPr lang="tr-TR"/>
        </a:p>
      </dgm:t>
    </dgm:pt>
    <dgm:pt modelId="{18CE8F3A-314E-48AD-85A7-BFFC256F5139}">
      <dgm:prSet phldrT="[Text]"/>
      <dgm:spPr/>
      <dgm:t>
        <a:bodyPr/>
        <a:lstStyle/>
        <a:p>
          <a:r>
            <a:rPr lang="tr-TR" noProof="0" dirty="0" smtClean="0"/>
            <a:t>BMC Tank ve Paletli Sistemler G.M.</a:t>
          </a:r>
          <a:endParaRPr lang="tr-TR" noProof="0" dirty="0"/>
        </a:p>
      </dgm:t>
    </dgm:pt>
    <dgm:pt modelId="{116D8027-5966-43E3-82EC-4DCBF6433195}" type="parTrans" cxnId="{FCB21F9B-4D40-44F4-92D3-1EAA8ACE12AA}">
      <dgm:prSet/>
      <dgm:spPr/>
      <dgm:t>
        <a:bodyPr/>
        <a:lstStyle/>
        <a:p>
          <a:endParaRPr lang="tr-TR" noProof="0" dirty="0"/>
        </a:p>
      </dgm:t>
    </dgm:pt>
    <dgm:pt modelId="{823E4475-B5D7-440B-982B-26DE31A93397}" type="sibTrans" cxnId="{FCB21F9B-4D40-44F4-92D3-1EAA8ACE12AA}">
      <dgm:prSet/>
      <dgm:spPr/>
      <dgm:t>
        <a:bodyPr/>
        <a:lstStyle/>
        <a:p>
          <a:endParaRPr lang="tr-TR"/>
        </a:p>
      </dgm:t>
    </dgm:pt>
    <dgm:pt modelId="{3280DE46-35C2-4167-B6A9-064238FED125}">
      <dgm:prSet phldrT="[Text]"/>
      <dgm:spPr/>
      <dgm:t>
        <a:bodyPr/>
        <a:lstStyle/>
        <a:p>
          <a:r>
            <a:rPr lang="tr-TR" noProof="0" dirty="0" smtClean="0"/>
            <a:t>Grup Şirketleri Ortak Fonksiyonları</a:t>
          </a:r>
          <a:endParaRPr lang="tr-TR" noProof="0" dirty="0"/>
        </a:p>
      </dgm:t>
    </dgm:pt>
    <dgm:pt modelId="{28B5759B-4D56-4FED-9B48-EDF303A0AFB3}" type="parTrans" cxnId="{D40C52AC-3E17-4279-B64C-6201CAB566AE}">
      <dgm:prSet/>
      <dgm:spPr/>
      <dgm:t>
        <a:bodyPr/>
        <a:lstStyle/>
        <a:p>
          <a:endParaRPr lang="tr-TR" noProof="0" dirty="0"/>
        </a:p>
      </dgm:t>
    </dgm:pt>
    <dgm:pt modelId="{F47F8D04-8BBC-48B7-AE79-A06067D2F6FE}" type="sibTrans" cxnId="{D40C52AC-3E17-4279-B64C-6201CAB566AE}">
      <dgm:prSet/>
      <dgm:spPr/>
      <dgm:t>
        <a:bodyPr/>
        <a:lstStyle/>
        <a:p>
          <a:endParaRPr lang="tr-TR"/>
        </a:p>
      </dgm:t>
    </dgm:pt>
    <dgm:pt modelId="{C4081371-CFCA-4E6C-999A-3A912D2A3039}">
      <dgm:prSet phldrT="[Text]"/>
      <dgm:spPr/>
      <dgm:t>
        <a:bodyPr/>
        <a:lstStyle/>
        <a:p>
          <a:r>
            <a:rPr lang="tr-TR" noProof="0" dirty="0" smtClean="0"/>
            <a:t>BMC Kara Araçları G.M.</a:t>
          </a:r>
          <a:endParaRPr lang="tr-TR" noProof="0" dirty="0"/>
        </a:p>
      </dgm:t>
    </dgm:pt>
    <dgm:pt modelId="{A0F62252-B842-4F8B-8D4E-148721F8EF38}" type="parTrans" cxnId="{629B384D-AB66-4680-B7FD-A1F549D7A00A}">
      <dgm:prSet/>
      <dgm:spPr/>
      <dgm:t>
        <a:bodyPr/>
        <a:lstStyle/>
        <a:p>
          <a:endParaRPr lang="tr-TR" noProof="0" dirty="0"/>
        </a:p>
      </dgm:t>
    </dgm:pt>
    <dgm:pt modelId="{F5B897B6-768D-443A-94A1-FC68D9989668}" type="sibTrans" cxnId="{629B384D-AB66-4680-B7FD-A1F549D7A00A}">
      <dgm:prSet/>
      <dgm:spPr/>
      <dgm:t>
        <a:bodyPr/>
        <a:lstStyle/>
        <a:p>
          <a:endParaRPr lang="tr-TR"/>
        </a:p>
      </dgm:t>
    </dgm:pt>
    <dgm:pt modelId="{1CDE2C32-75A0-48B8-945A-EE5D37462027}">
      <dgm:prSet phldrT="[Text]"/>
      <dgm:spPr/>
      <dgm:t>
        <a:bodyPr/>
        <a:lstStyle/>
        <a:p>
          <a:r>
            <a:rPr lang="tr-TR" noProof="0" dirty="0" smtClean="0"/>
            <a:t>İcra Kurulu</a:t>
          </a:r>
          <a:endParaRPr lang="tr-TR" noProof="0" dirty="0"/>
        </a:p>
      </dgm:t>
    </dgm:pt>
    <dgm:pt modelId="{391A0709-3138-4E5F-A2D1-BFCB12F4D511}" type="parTrans" cxnId="{C03698CE-2E3E-4237-BDBE-BCD1B66FEA17}">
      <dgm:prSet/>
      <dgm:spPr/>
      <dgm:t>
        <a:bodyPr/>
        <a:lstStyle/>
        <a:p>
          <a:endParaRPr lang="tr-TR" noProof="0" dirty="0"/>
        </a:p>
      </dgm:t>
    </dgm:pt>
    <dgm:pt modelId="{0E82C4A9-4ECD-4799-8B78-63D3AABC3045}" type="sibTrans" cxnId="{C03698CE-2E3E-4237-BDBE-BCD1B66FEA17}">
      <dgm:prSet/>
      <dgm:spPr/>
      <dgm:t>
        <a:bodyPr/>
        <a:lstStyle/>
        <a:p>
          <a:endParaRPr lang="tr-TR"/>
        </a:p>
      </dgm:t>
    </dgm:pt>
    <dgm:pt modelId="{5781F7EE-2518-4F2E-A093-C4949F218008}">
      <dgm:prSet phldrT="[Text]"/>
      <dgm:spPr/>
      <dgm:t>
        <a:bodyPr/>
        <a:lstStyle/>
        <a:p>
          <a:r>
            <a:rPr lang="tr-TR" noProof="0" dirty="0" smtClean="0"/>
            <a:t>BMC Raylı Sistemler G.M.</a:t>
          </a:r>
          <a:endParaRPr lang="tr-TR" noProof="0" dirty="0"/>
        </a:p>
      </dgm:t>
    </dgm:pt>
    <dgm:pt modelId="{BD1EA122-0457-401A-AD72-41A70A0CAA40}" type="parTrans" cxnId="{54424AE4-7C80-444F-A572-343F9510E3F8}">
      <dgm:prSet/>
      <dgm:spPr/>
      <dgm:t>
        <a:bodyPr/>
        <a:lstStyle/>
        <a:p>
          <a:endParaRPr lang="tr-TR" noProof="0" dirty="0"/>
        </a:p>
      </dgm:t>
    </dgm:pt>
    <dgm:pt modelId="{C054890F-8967-4074-8576-AE042329FA35}" type="sibTrans" cxnId="{54424AE4-7C80-444F-A572-343F9510E3F8}">
      <dgm:prSet/>
      <dgm:spPr/>
      <dgm:t>
        <a:bodyPr/>
        <a:lstStyle/>
        <a:p>
          <a:endParaRPr lang="tr-TR"/>
        </a:p>
      </dgm:t>
    </dgm:pt>
    <dgm:pt modelId="{4212CE4E-BA89-41AA-B35D-E8A486C37EE0}" type="pres">
      <dgm:prSet presAssocID="{E545507E-1663-4B34-8C21-3822A86E16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4A35D62-0051-43FB-82D7-0E81F34006A1}" type="pres">
      <dgm:prSet presAssocID="{9B886793-5682-494F-9EC0-F467DEBE1ED2}" presName="hierRoot1" presStyleCnt="0"/>
      <dgm:spPr/>
    </dgm:pt>
    <dgm:pt modelId="{5BE38B5F-5D92-482E-91AE-97602E3229FE}" type="pres">
      <dgm:prSet presAssocID="{9B886793-5682-494F-9EC0-F467DEBE1ED2}" presName="composite" presStyleCnt="0"/>
      <dgm:spPr/>
    </dgm:pt>
    <dgm:pt modelId="{9AB9DE99-82D3-42C0-B5F0-4BDF8ED087B9}" type="pres">
      <dgm:prSet presAssocID="{9B886793-5682-494F-9EC0-F467DEBE1ED2}" presName="background" presStyleLbl="node0" presStyleIdx="0" presStyleCnt="1"/>
      <dgm:spPr/>
    </dgm:pt>
    <dgm:pt modelId="{8135D804-B374-4045-82BB-33F6820B21F9}" type="pres">
      <dgm:prSet presAssocID="{9B886793-5682-494F-9EC0-F467DEBE1ED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5DCF6D2-9FF9-435B-A757-A4D31F0C688F}" type="pres">
      <dgm:prSet presAssocID="{9B886793-5682-494F-9EC0-F467DEBE1ED2}" presName="hierChild2" presStyleCnt="0"/>
      <dgm:spPr/>
    </dgm:pt>
    <dgm:pt modelId="{6A96B665-84C7-4EB3-9E94-D2648D0DD144}" type="pres">
      <dgm:prSet presAssocID="{391A0709-3138-4E5F-A2D1-BFCB12F4D511}" presName="Name10" presStyleLbl="parChTrans1D2" presStyleIdx="0" presStyleCnt="1"/>
      <dgm:spPr/>
      <dgm:t>
        <a:bodyPr/>
        <a:lstStyle/>
        <a:p>
          <a:endParaRPr lang="tr-TR"/>
        </a:p>
      </dgm:t>
    </dgm:pt>
    <dgm:pt modelId="{D7617DD1-A7BD-4C77-9732-D34FBFB19C91}" type="pres">
      <dgm:prSet presAssocID="{1CDE2C32-75A0-48B8-945A-EE5D37462027}" presName="hierRoot2" presStyleCnt="0"/>
      <dgm:spPr/>
    </dgm:pt>
    <dgm:pt modelId="{F39974DF-3DFC-4295-A0AD-581E8EF39056}" type="pres">
      <dgm:prSet presAssocID="{1CDE2C32-75A0-48B8-945A-EE5D37462027}" presName="composite2" presStyleCnt="0"/>
      <dgm:spPr/>
    </dgm:pt>
    <dgm:pt modelId="{26776C4A-641A-4442-8C89-BB71FBBEF523}" type="pres">
      <dgm:prSet presAssocID="{1CDE2C32-75A0-48B8-945A-EE5D37462027}" presName="background2" presStyleLbl="node2" presStyleIdx="0" presStyleCnt="1"/>
      <dgm:spPr/>
    </dgm:pt>
    <dgm:pt modelId="{00EC9217-7B29-4DB4-8F9B-5DF57F5B89AA}" type="pres">
      <dgm:prSet presAssocID="{1CDE2C32-75A0-48B8-945A-EE5D37462027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A2C4DE7-8CCD-4480-8EF5-E02A70837425}" type="pres">
      <dgm:prSet presAssocID="{1CDE2C32-75A0-48B8-945A-EE5D37462027}" presName="hierChild3" presStyleCnt="0"/>
      <dgm:spPr/>
    </dgm:pt>
    <dgm:pt modelId="{A91EACA1-2D59-4F1D-98FC-F0D8DCD33C2E}" type="pres">
      <dgm:prSet presAssocID="{A0F62252-B842-4F8B-8D4E-148721F8EF38}" presName="Name17" presStyleLbl="parChTrans1D3" presStyleIdx="0" presStyleCnt="5"/>
      <dgm:spPr/>
      <dgm:t>
        <a:bodyPr/>
        <a:lstStyle/>
        <a:p>
          <a:endParaRPr lang="tr-TR"/>
        </a:p>
      </dgm:t>
    </dgm:pt>
    <dgm:pt modelId="{36478B89-A90F-4172-8A59-3D42F28A1090}" type="pres">
      <dgm:prSet presAssocID="{C4081371-CFCA-4E6C-999A-3A912D2A3039}" presName="hierRoot3" presStyleCnt="0"/>
      <dgm:spPr/>
    </dgm:pt>
    <dgm:pt modelId="{C51276FC-8475-477B-B87B-18789A618381}" type="pres">
      <dgm:prSet presAssocID="{C4081371-CFCA-4E6C-999A-3A912D2A3039}" presName="composite3" presStyleCnt="0"/>
      <dgm:spPr/>
    </dgm:pt>
    <dgm:pt modelId="{8C7404E2-1025-423C-AF22-5B5F51765D74}" type="pres">
      <dgm:prSet presAssocID="{C4081371-CFCA-4E6C-999A-3A912D2A3039}" presName="background3" presStyleLbl="node3" presStyleIdx="0" presStyleCnt="5"/>
      <dgm:spPr/>
    </dgm:pt>
    <dgm:pt modelId="{006D89E1-E394-4554-8A99-904FBFFE2644}" type="pres">
      <dgm:prSet presAssocID="{C4081371-CFCA-4E6C-999A-3A912D2A3039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8362682-80CA-4B51-AFC1-1500F0F5F444}" type="pres">
      <dgm:prSet presAssocID="{C4081371-CFCA-4E6C-999A-3A912D2A3039}" presName="hierChild4" presStyleCnt="0"/>
      <dgm:spPr/>
    </dgm:pt>
    <dgm:pt modelId="{4D08BA9A-0573-4670-A4F8-5DC09C6FF87B}" type="pres">
      <dgm:prSet presAssocID="{DC30FC71-B611-430D-A405-7EEEC02BA98E}" presName="Name17" presStyleLbl="parChTrans1D3" presStyleIdx="1" presStyleCnt="5"/>
      <dgm:spPr/>
      <dgm:t>
        <a:bodyPr/>
        <a:lstStyle/>
        <a:p>
          <a:endParaRPr lang="tr-TR"/>
        </a:p>
      </dgm:t>
    </dgm:pt>
    <dgm:pt modelId="{588B1C1F-5B0F-43DD-9BE9-7B3692FAF97A}" type="pres">
      <dgm:prSet presAssocID="{8A4DA44A-35FF-4AA2-B977-5B14B27B57C3}" presName="hierRoot3" presStyleCnt="0"/>
      <dgm:spPr/>
    </dgm:pt>
    <dgm:pt modelId="{97EBAEB1-413C-43FB-8552-2C89DFD473C1}" type="pres">
      <dgm:prSet presAssocID="{8A4DA44A-35FF-4AA2-B977-5B14B27B57C3}" presName="composite3" presStyleCnt="0"/>
      <dgm:spPr/>
    </dgm:pt>
    <dgm:pt modelId="{0E055247-A8FD-4C48-B9F2-6EA1532A427F}" type="pres">
      <dgm:prSet presAssocID="{8A4DA44A-35FF-4AA2-B977-5B14B27B57C3}" presName="background3" presStyleLbl="node3" presStyleIdx="1" presStyleCnt="5"/>
      <dgm:spPr/>
    </dgm:pt>
    <dgm:pt modelId="{3CCE7C1C-6F87-4518-9107-18AD969488E6}" type="pres">
      <dgm:prSet presAssocID="{8A4DA44A-35FF-4AA2-B977-5B14B27B57C3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BD08FB9-F31A-4E34-9AD4-4F8C6C722F8E}" type="pres">
      <dgm:prSet presAssocID="{8A4DA44A-35FF-4AA2-B977-5B14B27B57C3}" presName="hierChild4" presStyleCnt="0"/>
      <dgm:spPr/>
    </dgm:pt>
    <dgm:pt modelId="{8A4DDD31-3363-42AF-BE6A-ED2E55E179BE}" type="pres">
      <dgm:prSet presAssocID="{116D8027-5966-43E3-82EC-4DCBF6433195}" presName="Name17" presStyleLbl="parChTrans1D3" presStyleIdx="2" presStyleCnt="5"/>
      <dgm:spPr/>
      <dgm:t>
        <a:bodyPr/>
        <a:lstStyle/>
        <a:p>
          <a:endParaRPr lang="tr-TR"/>
        </a:p>
      </dgm:t>
    </dgm:pt>
    <dgm:pt modelId="{61B6A06B-A610-4EDA-95B0-5736583BA6AD}" type="pres">
      <dgm:prSet presAssocID="{18CE8F3A-314E-48AD-85A7-BFFC256F5139}" presName="hierRoot3" presStyleCnt="0"/>
      <dgm:spPr/>
    </dgm:pt>
    <dgm:pt modelId="{09E632DF-F3F1-4D5E-AA52-DF3E2B1917D4}" type="pres">
      <dgm:prSet presAssocID="{18CE8F3A-314E-48AD-85A7-BFFC256F5139}" presName="composite3" presStyleCnt="0"/>
      <dgm:spPr/>
    </dgm:pt>
    <dgm:pt modelId="{EE944C7A-68D8-447B-AFF3-09B66F0AD101}" type="pres">
      <dgm:prSet presAssocID="{18CE8F3A-314E-48AD-85A7-BFFC256F5139}" presName="background3" presStyleLbl="node3" presStyleIdx="2" presStyleCnt="5"/>
      <dgm:spPr/>
    </dgm:pt>
    <dgm:pt modelId="{F3B66452-3A52-4B1B-973B-14889269F312}" type="pres">
      <dgm:prSet presAssocID="{18CE8F3A-314E-48AD-85A7-BFFC256F5139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B86ADE-232F-4237-987E-A88FA05F3D95}" type="pres">
      <dgm:prSet presAssocID="{18CE8F3A-314E-48AD-85A7-BFFC256F5139}" presName="hierChild4" presStyleCnt="0"/>
      <dgm:spPr/>
    </dgm:pt>
    <dgm:pt modelId="{B618A8E7-9EB3-4DDC-94BA-D31E68D987F5}" type="pres">
      <dgm:prSet presAssocID="{BD1EA122-0457-401A-AD72-41A70A0CAA40}" presName="Name17" presStyleLbl="parChTrans1D3" presStyleIdx="3" presStyleCnt="5"/>
      <dgm:spPr/>
      <dgm:t>
        <a:bodyPr/>
        <a:lstStyle/>
        <a:p>
          <a:endParaRPr lang="tr-TR"/>
        </a:p>
      </dgm:t>
    </dgm:pt>
    <dgm:pt modelId="{CD9AAC55-6620-4EDF-A93E-8BBC7049ED37}" type="pres">
      <dgm:prSet presAssocID="{5781F7EE-2518-4F2E-A093-C4949F218008}" presName="hierRoot3" presStyleCnt="0"/>
      <dgm:spPr/>
    </dgm:pt>
    <dgm:pt modelId="{35F0FF8B-8730-4DCF-896C-2F46C3076937}" type="pres">
      <dgm:prSet presAssocID="{5781F7EE-2518-4F2E-A093-C4949F218008}" presName="composite3" presStyleCnt="0"/>
      <dgm:spPr/>
    </dgm:pt>
    <dgm:pt modelId="{AC413236-850E-426F-A0B9-47307DA79AFD}" type="pres">
      <dgm:prSet presAssocID="{5781F7EE-2518-4F2E-A093-C4949F218008}" presName="background3" presStyleLbl="node3" presStyleIdx="3" presStyleCnt="5"/>
      <dgm:spPr/>
    </dgm:pt>
    <dgm:pt modelId="{0819BA3B-C7DD-4DA2-B8CA-2FEA85C5E30D}" type="pres">
      <dgm:prSet presAssocID="{5781F7EE-2518-4F2E-A093-C4949F218008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ABE87D-AE36-442C-8AFD-02A8D8F43D34}" type="pres">
      <dgm:prSet presAssocID="{5781F7EE-2518-4F2E-A093-C4949F218008}" presName="hierChild4" presStyleCnt="0"/>
      <dgm:spPr/>
    </dgm:pt>
    <dgm:pt modelId="{A5D989F2-BC8E-4443-8C80-8A1A601DE37E}" type="pres">
      <dgm:prSet presAssocID="{28B5759B-4D56-4FED-9B48-EDF303A0AFB3}" presName="Name17" presStyleLbl="parChTrans1D3" presStyleIdx="4" presStyleCnt="5"/>
      <dgm:spPr/>
      <dgm:t>
        <a:bodyPr/>
        <a:lstStyle/>
        <a:p>
          <a:endParaRPr lang="tr-TR"/>
        </a:p>
      </dgm:t>
    </dgm:pt>
    <dgm:pt modelId="{75B5042F-D212-45C0-8F33-B23595300233}" type="pres">
      <dgm:prSet presAssocID="{3280DE46-35C2-4167-B6A9-064238FED125}" presName="hierRoot3" presStyleCnt="0"/>
      <dgm:spPr/>
    </dgm:pt>
    <dgm:pt modelId="{22864727-7EF4-47B0-B10E-5F6D510C6521}" type="pres">
      <dgm:prSet presAssocID="{3280DE46-35C2-4167-B6A9-064238FED125}" presName="composite3" presStyleCnt="0"/>
      <dgm:spPr/>
    </dgm:pt>
    <dgm:pt modelId="{264E2241-CDB3-4A80-8296-A59E90661796}" type="pres">
      <dgm:prSet presAssocID="{3280DE46-35C2-4167-B6A9-064238FED125}" presName="background3" presStyleLbl="node3" presStyleIdx="4" presStyleCnt="5"/>
      <dgm:spPr/>
    </dgm:pt>
    <dgm:pt modelId="{0428301C-72E6-4F6F-8862-C7E54A2E2C14}" type="pres">
      <dgm:prSet presAssocID="{3280DE46-35C2-4167-B6A9-064238FED125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1B5D3E-7D57-4545-8172-41A960593344}" type="pres">
      <dgm:prSet presAssocID="{3280DE46-35C2-4167-B6A9-064238FED125}" presName="hierChild4" presStyleCnt="0"/>
      <dgm:spPr/>
    </dgm:pt>
  </dgm:ptLst>
  <dgm:cxnLst>
    <dgm:cxn modelId="{03474EA7-7B80-46DB-8D28-499F3C128884}" type="presOf" srcId="{1CDE2C32-75A0-48B8-945A-EE5D37462027}" destId="{00EC9217-7B29-4DB4-8F9B-5DF57F5B89AA}" srcOrd="0" destOrd="0" presId="urn:microsoft.com/office/officeart/2005/8/layout/hierarchy1"/>
    <dgm:cxn modelId="{C03698CE-2E3E-4237-BDBE-BCD1B66FEA17}" srcId="{9B886793-5682-494F-9EC0-F467DEBE1ED2}" destId="{1CDE2C32-75A0-48B8-945A-EE5D37462027}" srcOrd="0" destOrd="0" parTransId="{391A0709-3138-4E5F-A2D1-BFCB12F4D511}" sibTransId="{0E82C4A9-4ECD-4799-8B78-63D3AABC3045}"/>
    <dgm:cxn modelId="{2A931429-193B-424E-8A18-019CA64A7A3E}" srcId="{E545507E-1663-4B34-8C21-3822A86E16EC}" destId="{9B886793-5682-494F-9EC0-F467DEBE1ED2}" srcOrd="0" destOrd="0" parTransId="{A68CF483-3E18-4A82-AFD4-63F6861415B6}" sibTransId="{F3506135-5004-4461-A149-0CDDAB4B69A7}"/>
    <dgm:cxn modelId="{152A73C2-5A7A-40CE-A277-194EF7762120}" type="presOf" srcId="{5781F7EE-2518-4F2E-A093-C4949F218008}" destId="{0819BA3B-C7DD-4DA2-B8CA-2FEA85C5E30D}" srcOrd="0" destOrd="0" presId="urn:microsoft.com/office/officeart/2005/8/layout/hierarchy1"/>
    <dgm:cxn modelId="{0623CE0C-53F8-4476-A906-2D280828591B}" type="presOf" srcId="{BD1EA122-0457-401A-AD72-41A70A0CAA40}" destId="{B618A8E7-9EB3-4DDC-94BA-D31E68D987F5}" srcOrd="0" destOrd="0" presId="urn:microsoft.com/office/officeart/2005/8/layout/hierarchy1"/>
    <dgm:cxn modelId="{FCB21F9B-4D40-44F4-92D3-1EAA8ACE12AA}" srcId="{1CDE2C32-75A0-48B8-945A-EE5D37462027}" destId="{18CE8F3A-314E-48AD-85A7-BFFC256F5139}" srcOrd="2" destOrd="0" parTransId="{116D8027-5966-43E3-82EC-4DCBF6433195}" sibTransId="{823E4475-B5D7-440B-982B-26DE31A93397}"/>
    <dgm:cxn modelId="{709DDCD9-56B8-4DE6-A053-4F35E967FAC8}" type="presOf" srcId="{E545507E-1663-4B34-8C21-3822A86E16EC}" destId="{4212CE4E-BA89-41AA-B35D-E8A486C37EE0}" srcOrd="0" destOrd="0" presId="urn:microsoft.com/office/officeart/2005/8/layout/hierarchy1"/>
    <dgm:cxn modelId="{54424AE4-7C80-444F-A572-343F9510E3F8}" srcId="{1CDE2C32-75A0-48B8-945A-EE5D37462027}" destId="{5781F7EE-2518-4F2E-A093-C4949F218008}" srcOrd="3" destOrd="0" parTransId="{BD1EA122-0457-401A-AD72-41A70A0CAA40}" sibTransId="{C054890F-8967-4074-8576-AE042329FA35}"/>
    <dgm:cxn modelId="{35439007-DD09-4DFF-8B16-B663532C0DF8}" type="presOf" srcId="{DC30FC71-B611-430D-A405-7EEEC02BA98E}" destId="{4D08BA9A-0573-4670-A4F8-5DC09C6FF87B}" srcOrd="0" destOrd="0" presId="urn:microsoft.com/office/officeart/2005/8/layout/hierarchy1"/>
    <dgm:cxn modelId="{48162986-28B8-4722-ADC9-0EE603FDC73B}" type="presOf" srcId="{116D8027-5966-43E3-82EC-4DCBF6433195}" destId="{8A4DDD31-3363-42AF-BE6A-ED2E55E179BE}" srcOrd="0" destOrd="0" presId="urn:microsoft.com/office/officeart/2005/8/layout/hierarchy1"/>
    <dgm:cxn modelId="{4675381F-3A80-49BF-83BC-D370754820F2}" type="presOf" srcId="{3280DE46-35C2-4167-B6A9-064238FED125}" destId="{0428301C-72E6-4F6F-8862-C7E54A2E2C14}" srcOrd="0" destOrd="0" presId="urn:microsoft.com/office/officeart/2005/8/layout/hierarchy1"/>
    <dgm:cxn modelId="{17E5F9EC-85C5-4E76-92D2-6C45F10E4538}" type="presOf" srcId="{9B886793-5682-494F-9EC0-F467DEBE1ED2}" destId="{8135D804-B374-4045-82BB-33F6820B21F9}" srcOrd="0" destOrd="0" presId="urn:microsoft.com/office/officeart/2005/8/layout/hierarchy1"/>
    <dgm:cxn modelId="{629B384D-AB66-4680-B7FD-A1F549D7A00A}" srcId="{1CDE2C32-75A0-48B8-945A-EE5D37462027}" destId="{C4081371-CFCA-4E6C-999A-3A912D2A3039}" srcOrd="0" destOrd="0" parTransId="{A0F62252-B842-4F8B-8D4E-148721F8EF38}" sibTransId="{F5B897B6-768D-443A-94A1-FC68D9989668}"/>
    <dgm:cxn modelId="{523A6357-2A43-41B7-ADCB-5FE7FAE80467}" type="presOf" srcId="{8A4DA44A-35FF-4AA2-B977-5B14B27B57C3}" destId="{3CCE7C1C-6F87-4518-9107-18AD969488E6}" srcOrd="0" destOrd="0" presId="urn:microsoft.com/office/officeart/2005/8/layout/hierarchy1"/>
    <dgm:cxn modelId="{493C43D0-EEEC-47B8-94A1-DE58C846DA7D}" srcId="{1CDE2C32-75A0-48B8-945A-EE5D37462027}" destId="{8A4DA44A-35FF-4AA2-B977-5B14B27B57C3}" srcOrd="1" destOrd="0" parTransId="{DC30FC71-B611-430D-A405-7EEEC02BA98E}" sibTransId="{A4F28344-2C1E-4099-B3CC-86158AB5CD37}"/>
    <dgm:cxn modelId="{DD3FEA3A-CF48-433F-BDF3-1A4A9AE8B13B}" type="presOf" srcId="{391A0709-3138-4E5F-A2D1-BFCB12F4D511}" destId="{6A96B665-84C7-4EB3-9E94-D2648D0DD144}" srcOrd="0" destOrd="0" presId="urn:microsoft.com/office/officeart/2005/8/layout/hierarchy1"/>
    <dgm:cxn modelId="{DD9C0EDE-52BB-4F9A-ACC5-E72378042874}" type="presOf" srcId="{A0F62252-B842-4F8B-8D4E-148721F8EF38}" destId="{A91EACA1-2D59-4F1D-98FC-F0D8DCD33C2E}" srcOrd="0" destOrd="0" presId="urn:microsoft.com/office/officeart/2005/8/layout/hierarchy1"/>
    <dgm:cxn modelId="{D40C52AC-3E17-4279-B64C-6201CAB566AE}" srcId="{1CDE2C32-75A0-48B8-945A-EE5D37462027}" destId="{3280DE46-35C2-4167-B6A9-064238FED125}" srcOrd="4" destOrd="0" parTransId="{28B5759B-4D56-4FED-9B48-EDF303A0AFB3}" sibTransId="{F47F8D04-8BBC-48B7-AE79-A06067D2F6FE}"/>
    <dgm:cxn modelId="{57121A9C-C8F6-40A1-B4D3-BF1ACE0BDACD}" type="presOf" srcId="{18CE8F3A-314E-48AD-85A7-BFFC256F5139}" destId="{F3B66452-3A52-4B1B-973B-14889269F312}" srcOrd="0" destOrd="0" presId="urn:microsoft.com/office/officeart/2005/8/layout/hierarchy1"/>
    <dgm:cxn modelId="{429214BC-55D8-4D0D-9141-064DC58AF663}" type="presOf" srcId="{28B5759B-4D56-4FED-9B48-EDF303A0AFB3}" destId="{A5D989F2-BC8E-4443-8C80-8A1A601DE37E}" srcOrd="0" destOrd="0" presId="urn:microsoft.com/office/officeart/2005/8/layout/hierarchy1"/>
    <dgm:cxn modelId="{437DD895-7003-42EB-8E6E-B08EC3CFDBD6}" type="presOf" srcId="{C4081371-CFCA-4E6C-999A-3A912D2A3039}" destId="{006D89E1-E394-4554-8A99-904FBFFE2644}" srcOrd="0" destOrd="0" presId="urn:microsoft.com/office/officeart/2005/8/layout/hierarchy1"/>
    <dgm:cxn modelId="{61695A93-DB7C-4F0A-873D-A2F30A69A24A}" type="presParOf" srcId="{4212CE4E-BA89-41AA-B35D-E8A486C37EE0}" destId="{B4A35D62-0051-43FB-82D7-0E81F34006A1}" srcOrd="0" destOrd="0" presId="urn:microsoft.com/office/officeart/2005/8/layout/hierarchy1"/>
    <dgm:cxn modelId="{14225AFD-FFF7-409C-83CB-D60C5D5413E7}" type="presParOf" srcId="{B4A35D62-0051-43FB-82D7-0E81F34006A1}" destId="{5BE38B5F-5D92-482E-91AE-97602E3229FE}" srcOrd="0" destOrd="0" presId="urn:microsoft.com/office/officeart/2005/8/layout/hierarchy1"/>
    <dgm:cxn modelId="{E0363B10-FB0A-4DFC-AD5B-A0569B4E39E7}" type="presParOf" srcId="{5BE38B5F-5D92-482E-91AE-97602E3229FE}" destId="{9AB9DE99-82D3-42C0-B5F0-4BDF8ED087B9}" srcOrd="0" destOrd="0" presId="urn:microsoft.com/office/officeart/2005/8/layout/hierarchy1"/>
    <dgm:cxn modelId="{1898D8CC-CE0B-4332-BFAF-B2AFD2E47BC8}" type="presParOf" srcId="{5BE38B5F-5D92-482E-91AE-97602E3229FE}" destId="{8135D804-B374-4045-82BB-33F6820B21F9}" srcOrd="1" destOrd="0" presId="urn:microsoft.com/office/officeart/2005/8/layout/hierarchy1"/>
    <dgm:cxn modelId="{D767BC87-6674-46C5-807C-5F7E2AE1AEC4}" type="presParOf" srcId="{B4A35D62-0051-43FB-82D7-0E81F34006A1}" destId="{35DCF6D2-9FF9-435B-A757-A4D31F0C688F}" srcOrd="1" destOrd="0" presId="urn:microsoft.com/office/officeart/2005/8/layout/hierarchy1"/>
    <dgm:cxn modelId="{BCDEE7FE-3844-4C13-ABDA-CB4142756009}" type="presParOf" srcId="{35DCF6D2-9FF9-435B-A757-A4D31F0C688F}" destId="{6A96B665-84C7-4EB3-9E94-D2648D0DD144}" srcOrd="0" destOrd="0" presId="urn:microsoft.com/office/officeart/2005/8/layout/hierarchy1"/>
    <dgm:cxn modelId="{D7F1AABE-F1E7-4991-A725-BF40643826C3}" type="presParOf" srcId="{35DCF6D2-9FF9-435B-A757-A4D31F0C688F}" destId="{D7617DD1-A7BD-4C77-9732-D34FBFB19C91}" srcOrd="1" destOrd="0" presId="urn:microsoft.com/office/officeart/2005/8/layout/hierarchy1"/>
    <dgm:cxn modelId="{D931EEDF-5CF3-4303-AA72-56D19BDB27CB}" type="presParOf" srcId="{D7617DD1-A7BD-4C77-9732-D34FBFB19C91}" destId="{F39974DF-3DFC-4295-A0AD-581E8EF39056}" srcOrd="0" destOrd="0" presId="urn:microsoft.com/office/officeart/2005/8/layout/hierarchy1"/>
    <dgm:cxn modelId="{09DCF8B8-5FC1-41C5-BDB3-7C4E6042ECCA}" type="presParOf" srcId="{F39974DF-3DFC-4295-A0AD-581E8EF39056}" destId="{26776C4A-641A-4442-8C89-BB71FBBEF523}" srcOrd="0" destOrd="0" presId="urn:microsoft.com/office/officeart/2005/8/layout/hierarchy1"/>
    <dgm:cxn modelId="{B41722BE-AEDD-49C0-B352-BEAF7B66C6AE}" type="presParOf" srcId="{F39974DF-3DFC-4295-A0AD-581E8EF39056}" destId="{00EC9217-7B29-4DB4-8F9B-5DF57F5B89AA}" srcOrd="1" destOrd="0" presId="urn:microsoft.com/office/officeart/2005/8/layout/hierarchy1"/>
    <dgm:cxn modelId="{B28B9294-563F-413B-99F5-B03F9377E579}" type="presParOf" srcId="{D7617DD1-A7BD-4C77-9732-D34FBFB19C91}" destId="{0A2C4DE7-8CCD-4480-8EF5-E02A70837425}" srcOrd="1" destOrd="0" presId="urn:microsoft.com/office/officeart/2005/8/layout/hierarchy1"/>
    <dgm:cxn modelId="{043C5E16-FF62-4564-92C9-AC8D31F1D419}" type="presParOf" srcId="{0A2C4DE7-8CCD-4480-8EF5-E02A70837425}" destId="{A91EACA1-2D59-4F1D-98FC-F0D8DCD33C2E}" srcOrd="0" destOrd="0" presId="urn:microsoft.com/office/officeart/2005/8/layout/hierarchy1"/>
    <dgm:cxn modelId="{53BEFFBC-7D5A-4B42-9727-5CB013849A21}" type="presParOf" srcId="{0A2C4DE7-8CCD-4480-8EF5-E02A70837425}" destId="{36478B89-A90F-4172-8A59-3D42F28A1090}" srcOrd="1" destOrd="0" presId="urn:microsoft.com/office/officeart/2005/8/layout/hierarchy1"/>
    <dgm:cxn modelId="{B700D220-0A94-4063-851C-8E117ADE4BF7}" type="presParOf" srcId="{36478B89-A90F-4172-8A59-3D42F28A1090}" destId="{C51276FC-8475-477B-B87B-18789A618381}" srcOrd="0" destOrd="0" presId="urn:microsoft.com/office/officeart/2005/8/layout/hierarchy1"/>
    <dgm:cxn modelId="{6A908880-B61C-46B4-8DFC-4F9382917481}" type="presParOf" srcId="{C51276FC-8475-477B-B87B-18789A618381}" destId="{8C7404E2-1025-423C-AF22-5B5F51765D74}" srcOrd="0" destOrd="0" presId="urn:microsoft.com/office/officeart/2005/8/layout/hierarchy1"/>
    <dgm:cxn modelId="{AEE2B4C4-38F3-4F8C-A8EF-30FB121664F6}" type="presParOf" srcId="{C51276FC-8475-477B-B87B-18789A618381}" destId="{006D89E1-E394-4554-8A99-904FBFFE2644}" srcOrd="1" destOrd="0" presId="urn:microsoft.com/office/officeart/2005/8/layout/hierarchy1"/>
    <dgm:cxn modelId="{F32994CE-B436-4BCD-AE1D-A71AFEED4B65}" type="presParOf" srcId="{36478B89-A90F-4172-8A59-3D42F28A1090}" destId="{08362682-80CA-4B51-AFC1-1500F0F5F444}" srcOrd="1" destOrd="0" presId="urn:microsoft.com/office/officeart/2005/8/layout/hierarchy1"/>
    <dgm:cxn modelId="{13F2ABA4-1EBE-4FD3-8345-04F0CE6C0976}" type="presParOf" srcId="{0A2C4DE7-8CCD-4480-8EF5-E02A70837425}" destId="{4D08BA9A-0573-4670-A4F8-5DC09C6FF87B}" srcOrd="2" destOrd="0" presId="urn:microsoft.com/office/officeart/2005/8/layout/hierarchy1"/>
    <dgm:cxn modelId="{252D2E7B-192B-4F4F-A919-41D04C0CE483}" type="presParOf" srcId="{0A2C4DE7-8CCD-4480-8EF5-E02A70837425}" destId="{588B1C1F-5B0F-43DD-9BE9-7B3692FAF97A}" srcOrd="3" destOrd="0" presId="urn:microsoft.com/office/officeart/2005/8/layout/hierarchy1"/>
    <dgm:cxn modelId="{F20846F7-06A8-496F-9C03-96273F4887EF}" type="presParOf" srcId="{588B1C1F-5B0F-43DD-9BE9-7B3692FAF97A}" destId="{97EBAEB1-413C-43FB-8552-2C89DFD473C1}" srcOrd="0" destOrd="0" presId="urn:microsoft.com/office/officeart/2005/8/layout/hierarchy1"/>
    <dgm:cxn modelId="{3AEFFAA1-7F3E-42C4-B6DF-3333EE6CBFA2}" type="presParOf" srcId="{97EBAEB1-413C-43FB-8552-2C89DFD473C1}" destId="{0E055247-A8FD-4C48-B9F2-6EA1532A427F}" srcOrd="0" destOrd="0" presId="urn:microsoft.com/office/officeart/2005/8/layout/hierarchy1"/>
    <dgm:cxn modelId="{44F2DAAB-A133-483E-8CAC-E85392DEB1CB}" type="presParOf" srcId="{97EBAEB1-413C-43FB-8552-2C89DFD473C1}" destId="{3CCE7C1C-6F87-4518-9107-18AD969488E6}" srcOrd="1" destOrd="0" presId="urn:microsoft.com/office/officeart/2005/8/layout/hierarchy1"/>
    <dgm:cxn modelId="{D64BA976-85E7-4472-B4A7-2BF4B1BD7133}" type="presParOf" srcId="{588B1C1F-5B0F-43DD-9BE9-7B3692FAF97A}" destId="{CBD08FB9-F31A-4E34-9AD4-4F8C6C722F8E}" srcOrd="1" destOrd="0" presId="urn:microsoft.com/office/officeart/2005/8/layout/hierarchy1"/>
    <dgm:cxn modelId="{C5F04AE4-50E9-468B-878B-7C00D092DE0A}" type="presParOf" srcId="{0A2C4DE7-8CCD-4480-8EF5-E02A70837425}" destId="{8A4DDD31-3363-42AF-BE6A-ED2E55E179BE}" srcOrd="4" destOrd="0" presId="urn:microsoft.com/office/officeart/2005/8/layout/hierarchy1"/>
    <dgm:cxn modelId="{2EF32723-4C48-4A7B-8C5C-008CE7EDEE59}" type="presParOf" srcId="{0A2C4DE7-8CCD-4480-8EF5-E02A70837425}" destId="{61B6A06B-A610-4EDA-95B0-5736583BA6AD}" srcOrd="5" destOrd="0" presId="urn:microsoft.com/office/officeart/2005/8/layout/hierarchy1"/>
    <dgm:cxn modelId="{853D9F93-A27C-4600-8BE6-D3058E54F39B}" type="presParOf" srcId="{61B6A06B-A610-4EDA-95B0-5736583BA6AD}" destId="{09E632DF-F3F1-4D5E-AA52-DF3E2B1917D4}" srcOrd="0" destOrd="0" presId="urn:microsoft.com/office/officeart/2005/8/layout/hierarchy1"/>
    <dgm:cxn modelId="{AEAE8540-D2EC-41A4-9675-E41A83649CB8}" type="presParOf" srcId="{09E632DF-F3F1-4D5E-AA52-DF3E2B1917D4}" destId="{EE944C7A-68D8-447B-AFF3-09B66F0AD101}" srcOrd="0" destOrd="0" presId="urn:microsoft.com/office/officeart/2005/8/layout/hierarchy1"/>
    <dgm:cxn modelId="{771BC5A5-C30B-4518-828D-886D6BDF19C0}" type="presParOf" srcId="{09E632DF-F3F1-4D5E-AA52-DF3E2B1917D4}" destId="{F3B66452-3A52-4B1B-973B-14889269F312}" srcOrd="1" destOrd="0" presId="urn:microsoft.com/office/officeart/2005/8/layout/hierarchy1"/>
    <dgm:cxn modelId="{44A58C8C-22EF-4ACE-AE43-265F408DE0A9}" type="presParOf" srcId="{61B6A06B-A610-4EDA-95B0-5736583BA6AD}" destId="{06B86ADE-232F-4237-987E-A88FA05F3D95}" srcOrd="1" destOrd="0" presId="urn:microsoft.com/office/officeart/2005/8/layout/hierarchy1"/>
    <dgm:cxn modelId="{4D08E47D-B1E5-4A6E-8876-2A57CAAA4F14}" type="presParOf" srcId="{0A2C4DE7-8CCD-4480-8EF5-E02A70837425}" destId="{B618A8E7-9EB3-4DDC-94BA-D31E68D987F5}" srcOrd="6" destOrd="0" presId="urn:microsoft.com/office/officeart/2005/8/layout/hierarchy1"/>
    <dgm:cxn modelId="{CD168839-0DA5-4FEA-89F4-F699C26500AE}" type="presParOf" srcId="{0A2C4DE7-8CCD-4480-8EF5-E02A70837425}" destId="{CD9AAC55-6620-4EDF-A93E-8BBC7049ED37}" srcOrd="7" destOrd="0" presId="urn:microsoft.com/office/officeart/2005/8/layout/hierarchy1"/>
    <dgm:cxn modelId="{ED508475-4855-45C4-8BB4-E8E23171B7E7}" type="presParOf" srcId="{CD9AAC55-6620-4EDF-A93E-8BBC7049ED37}" destId="{35F0FF8B-8730-4DCF-896C-2F46C3076937}" srcOrd="0" destOrd="0" presId="urn:microsoft.com/office/officeart/2005/8/layout/hierarchy1"/>
    <dgm:cxn modelId="{872DB9D3-18E6-4C70-A111-D8394030D7DC}" type="presParOf" srcId="{35F0FF8B-8730-4DCF-896C-2F46C3076937}" destId="{AC413236-850E-426F-A0B9-47307DA79AFD}" srcOrd="0" destOrd="0" presId="urn:microsoft.com/office/officeart/2005/8/layout/hierarchy1"/>
    <dgm:cxn modelId="{7D7C43FC-8D96-4944-ACEF-879FDC217839}" type="presParOf" srcId="{35F0FF8B-8730-4DCF-896C-2F46C3076937}" destId="{0819BA3B-C7DD-4DA2-B8CA-2FEA85C5E30D}" srcOrd="1" destOrd="0" presId="urn:microsoft.com/office/officeart/2005/8/layout/hierarchy1"/>
    <dgm:cxn modelId="{D391685E-000B-44A3-A7C5-B944FB835442}" type="presParOf" srcId="{CD9AAC55-6620-4EDF-A93E-8BBC7049ED37}" destId="{EFABE87D-AE36-442C-8AFD-02A8D8F43D34}" srcOrd="1" destOrd="0" presId="urn:microsoft.com/office/officeart/2005/8/layout/hierarchy1"/>
    <dgm:cxn modelId="{8EF2C4CE-0A56-4E09-9901-F8DC21E5F43D}" type="presParOf" srcId="{0A2C4DE7-8CCD-4480-8EF5-E02A70837425}" destId="{A5D989F2-BC8E-4443-8C80-8A1A601DE37E}" srcOrd="8" destOrd="0" presId="urn:microsoft.com/office/officeart/2005/8/layout/hierarchy1"/>
    <dgm:cxn modelId="{DFF2B326-2880-4CE0-8D59-A49F1898C28C}" type="presParOf" srcId="{0A2C4DE7-8CCD-4480-8EF5-E02A70837425}" destId="{75B5042F-D212-45C0-8F33-B23595300233}" srcOrd="9" destOrd="0" presId="urn:microsoft.com/office/officeart/2005/8/layout/hierarchy1"/>
    <dgm:cxn modelId="{7C8C4714-A7DB-4D46-9B13-F70AD1D5A444}" type="presParOf" srcId="{75B5042F-D212-45C0-8F33-B23595300233}" destId="{22864727-7EF4-47B0-B10E-5F6D510C6521}" srcOrd="0" destOrd="0" presId="urn:microsoft.com/office/officeart/2005/8/layout/hierarchy1"/>
    <dgm:cxn modelId="{91A26BE3-8DBC-4629-A2E6-C03115DED932}" type="presParOf" srcId="{22864727-7EF4-47B0-B10E-5F6D510C6521}" destId="{264E2241-CDB3-4A80-8296-A59E90661796}" srcOrd="0" destOrd="0" presId="urn:microsoft.com/office/officeart/2005/8/layout/hierarchy1"/>
    <dgm:cxn modelId="{BFD650A1-B2AB-4DB1-BC08-74DB40DD5B75}" type="presParOf" srcId="{22864727-7EF4-47B0-B10E-5F6D510C6521}" destId="{0428301C-72E6-4F6F-8862-C7E54A2E2C14}" srcOrd="1" destOrd="0" presId="urn:microsoft.com/office/officeart/2005/8/layout/hierarchy1"/>
    <dgm:cxn modelId="{B825A75D-9382-414E-A99B-D9D4F9C354F1}" type="presParOf" srcId="{75B5042F-D212-45C0-8F33-B23595300233}" destId="{B71B5D3E-7D57-4545-8172-41A9605933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B9B97-B82E-462F-8233-92CE4EAC50AF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9C90EBBB-259A-4F38-B52E-009EF4585C6A}">
      <dgm:prSet phldrT="[Text]"/>
      <dgm:spPr/>
      <dgm:t>
        <a:bodyPr/>
        <a:lstStyle/>
        <a:p>
          <a:r>
            <a:rPr lang="tr-TR" b="1" noProof="0" dirty="0" smtClean="0"/>
            <a:t>Ticari Kara Araçları</a:t>
          </a:r>
          <a:endParaRPr lang="tr-TR" b="1" noProof="0" dirty="0"/>
        </a:p>
      </dgm:t>
    </dgm:pt>
    <dgm:pt modelId="{C7B1E3ED-F9F2-4ED5-8EE1-3701673B343D}" type="parTrans" cxnId="{F263A68F-F114-4DAD-8172-6CB50212F50E}">
      <dgm:prSet/>
      <dgm:spPr/>
      <dgm:t>
        <a:bodyPr/>
        <a:lstStyle/>
        <a:p>
          <a:endParaRPr lang="tr-TR"/>
        </a:p>
      </dgm:t>
    </dgm:pt>
    <dgm:pt modelId="{43C62822-F187-40AE-8396-B8B1A653B300}" type="sibTrans" cxnId="{F263A68F-F114-4DAD-8172-6CB50212F50E}">
      <dgm:prSet/>
      <dgm:spPr/>
      <dgm:t>
        <a:bodyPr/>
        <a:lstStyle/>
        <a:p>
          <a:endParaRPr lang="tr-TR"/>
        </a:p>
      </dgm:t>
    </dgm:pt>
    <dgm:pt modelId="{BB7074A1-0115-4B1D-991A-3A239E28ACE6}">
      <dgm:prSet phldrT="[Text]" custT="1"/>
      <dgm:spPr/>
      <dgm:t>
        <a:bodyPr/>
        <a:lstStyle/>
        <a:p>
          <a:r>
            <a:rPr lang="tr-TR" sz="2000" b="0" noProof="0" dirty="0" smtClean="0"/>
            <a:t>Konfigürasyon Yönetimi</a:t>
          </a:r>
          <a:endParaRPr lang="tr-TR" sz="2000" b="0" noProof="0" dirty="0"/>
        </a:p>
      </dgm:t>
    </dgm:pt>
    <dgm:pt modelId="{7381F3BF-0049-4D0E-A775-F22603712148}" type="parTrans" cxnId="{961F823D-6822-42C0-B5EA-E30A18409983}">
      <dgm:prSet/>
      <dgm:spPr/>
      <dgm:t>
        <a:bodyPr/>
        <a:lstStyle/>
        <a:p>
          <a:endParaRPr lang="tr-TR"/>
        </a:p>
      </dgm:t>
    </dgm:pt>
    <dgm:pt modelId="{59583DBE-34AE-466A-A795-DDAEEF24BE99}" type="sibTrans" cxnId="{961F823D-6822-42C0-B5EA-E30A18409983}">
      <dgm:prSet/>
      <dgm:spPr/>
      <dgm:t>
        <a:bodyPr/>
        <a:lstStyle/>
        <a:p>
          <a:endParaRPr lang="tr-TR"/>
        </a:p>
      </dgm:t>
    </dgm:pt>
    <dgm:pt modelId="{6D03A10F-CD0D-4C4D-8EC7-F188E9EE678A}">
      <dgm:prSet phldrT="[Text]"/>
      <dgm:spPr/>
      <dgm:t>
        <a:bodyPr/>
        <a:lstStyle/>
        <a:p>
          <a:r>
            <a:rPr lang="tr-TR" b="1" noProof="0" dirty="0" smtClean="0"/>
            <a:t>Savunma Sanayi Kara Araçları</a:t>
          </a:r>
          <a:endParaRPr lang="tr-TR" b="1" noProof="0" dirty="0"/>
        </a:p>
      </dgm:t>
    </dgm:pt>
    <dgm:pt modelId="{2D5E9870-AE86-46DF-AE6F-430F952627E4}" type="parTrans" cxnId="{2DC793C7-0F98-4C79-8C49-6021697E9345}">
      <dgm:prSet/>
      <dgm:spPr/>
      <dgm:t>
        <a:bodyPr/>
        <a:lstStyle/>
        <a:p>
          <a:endParaRPr lang="tr-TR"/>
        </a:p>
      </dgm:t>
    </dgm:pt>
    <dgm:pt modelId="{40F2E4D3-95D2-42D9-8FBF-4E20A76C77B4}" type="sibTrans" cxnId="{2DC793C7-0F98-4C79-8C49-6021697E9345}">
      <dgm:prSet/>
      <dgm:spPr/>
      <dgm:t>
        <a:bodyPr/>
        <a:lstStyle/>
        <a:p>
          <a:endParaRPr lang="tr-TR"/>
        </a:p>
      </dgm:t>
    </dgm:pt>
    <dgm:pt modelId="{50D76161-2A6C-43D2-A38D-94300BDF568C}">
      <dgm:prSet phldrT="[Text]" custT="1"/>
      <dgm:spPr/>
      <dgm:t>
        <a:bodyPr/>
        <a:lstStyle/>
        <a:p>
          <a:r>
            <a:rPr lang="tr-TR" sz="2000" b="0" noProof="0" dirty="0" smtClean="0"/>
            <a:t>Konfigürasyon Yönetimi</a:t>
          </a:r>
          <a:endParaRPr lang="tr-TR" sz="2000" b="0" noProof="0" dirty="0"/>
        </a:p>
      </dgm:t>
    </dgm:pt>
    <dgm:pt modelId="{2E455C84-D963-48DB-AA04-788EB3902871}" type="parTrans" cxnId="{04F8FF52-8ED2-4BB5-916C-0992CB56A2D2}">
      <dgm:prSet/>
      <dgm:spPr/>
      <dgm:t>
        <a:bodyPr/>
        <a:lstStyle/>
        <a:p>
          <a:endParaRPr lang="tr-TR"/>
        </a:p>
      </dgm:t>
    </dgm:pt>
    <dgm:pt modelId="{8BBBA368-F0DE-425D-B0A1-99AA0B1941E2}" type="sibTrans" cxnId="{04F8FF52-8ED2-4BB5-916C-0992CB56A2D2}">
      <dgm:prSet/>
      <dgm:spPr/>
      <dgm:t>
        <a:bodyPr/>
        <a:lstStyle/>
        <a:p>
          <a:endParaRPr lang="tr-TR"/>
        </a:p>
      </dgm:t>
    </dgm:pt>
    <dgm:pt modelId="{3A996104-65EF-4014-ADF3-8FAC5C8A1300}">
      <dgm:prSet phldrT="[Text]"/>
      <dgm:spPr/>
      <dgm:t>
        <a:bodyPr/>
        <a:lstStyle/>
        <a:p>
          <a:r>
            <a:rPr lang="tr-TR" b="1" noProof="0" dirty="0" smtClean="0"/>
            <a:t>Tank ve Paletli Sistemler</a:t>
          </a:r>
          <a:endParaRPr lang="tr-TR" b="1" noProof="0" dirty="0"/>
        </a:p>
      </dgm:t>
    </dgm:pt>
    <dgm:pt modelId="{3477604D-60C8-4A86-B793-DC81AA1FD6CA}" type="parTrans" cxnId="{DE05BB45-1367-4C26-AFE7-1BF487624DDB}">
      <dgm:prSet/>
      <dgm:spPr/>
      <dgm:t>
        <a:bodyPr/>
        <a:lstStyle/>
        <a:p>
          <a:endParaRPr lang="tr-TR"/>
        </a:p>
      </dgm:t>
    </dgm:pt>
    <dgm:pt modelId="{A1C40D4D-1FFD-4180-AF18-7EFFC6F36DA3}" type="sibTrans" cxnId="{DE05BB45-1367-4C26-AFE7-1BF487624DDB}">
      <dgm:prSet/>
      <dgm:spPr/>
      <dgm:t>
        <a:bodyPr/>
        <a:lstStyle/>
        <a:p>
          <a:endParaRPr lang="tr-TR"/>
        </a:p>
      </dgm:t>
    </dgm:pt>
    <dgm:pt modelId="{9BD43FA8-FA8E-4BBB-9087-CA5B7FB27CC1}">
      <dgm:prSet phldrT="[Text]" custT="1"/>
      <dgm:spPr/>
      <dgm:t>
        <a:bodyPr/>
        <a:lstStyle/>
        <a:p>
          <a:r>
            <a:rPr lang="tr-TR" sz="2000" b="0" noProof="0" dirty="0" smtClean="0"/>
            <a:t>Konfigürasyon Yönetimi</a:t>
          </a:r>
          <a:endParaRPr lang="tr-TR" sz="2000" b="0" noProof="0" dirty="0"/>
        </a:p>
      </dgm:t>
    </dgm:pt>
    <dgm:pt modelId="{49E01A00-E3AA-4E59-91C8-348786E8637E}" type="parTrans" cxnId="{0B07103A-1663-417E-8EDF-6FDED0EE897C}">
      <dgm:prSet/>
      <dgm:spPr/>
      <dgm:t>
        <a:bodyPr/>
        <a:lstStyle/>
        <a:p>
          <a:endParaRPr lang="tr-TR"/>
        </a:p>
      </dgm:t>
    </dgm:pt>
    <dgm:pt modelId="{29AA32C6-FF85-41F3-8F6D-73A16CC51F2B}" type="sibTrans" cxnId="{0B07103A-1663-417E-8EDF-6FDED0EE897C}">
      <dgm:prSet/>
      <dgm:spPr/>
      <dgm:t>
        <a:bodyPr/>
        <a:lstStyle/>
        <a:p>
          <a:endParaRPr lang="tr-TR"/>
        </a:p>
      </dgm:t>
    </dgm:pt>
    <dgm:pt modelId="{34894EFF-31FA-46F2-A438-5FA350416F8C}">
      <dgm:prSet phldrT="[Text]"/>
      <dgm:spPr/>
      <dgm:t>
        <a:bodyPr/>
        <a:lstStyle/>
        <a:p>
          <a:r>
            <a:rPr lang="tr-TR" b="1" noProof="0" dirty="0" smtClean="0"/>
            <a:t>Raylı Sistemler</a:t>
          </a:r>
          <a:endParaRPr lang="tr-TR" b="1" noProof="0" dirty="0"/>
        </a:p>
      </dgm:t>
    </dgm:pt>
    <dgm:pt modelId="{132E265A-A5DF-49F3-BE84-CBC1401EC260}" type="parTrans" cxnId="{A1DA8A17-D9A7-4762-848D-074A4529D960}">
      <dgm:prSet/>
      <dgm:spPr/>
      <dgm:t>
        <a:bodyPr/>
        <a:lstStyle/>
        <a:p>
          <a:endParaRPr lang="tr-TR"/>
        </a:p>
      </dgm:t>
    </dgm:pt>
    <dgm:pt modelId="{A75CAB1B-DFB3-4C3A-8B73-A67E4C99356D}" type="sibTrans" cxnId="{A1DA8A17-D9A7-4762-848D-074A4529D960}">
      <dgm:prSet/>
      <dgm:spPr/>
      <dgm:t>
        <a:bodyPr/>
        <a:lstStyle/>
        <a:p>
          <a:endParaRPr lang="tr-TR"/>
        </a:p>
      </dgm:t>
    </dgm:pt>
    <dgm:pt modelId="{8DE66EBD-E345-44D6-9100-E579CA430941}">
      <dgm:prSet phldrT="[Text]" custT="1"/>
      <dgm:spPr/>
      <dgm:t>
        <a:bodyPr/>
        <a:lstStyle/>
        <a:p>
          <a:r>
            <a:rPr lang="tr-TR" sz="2000" b="0" noProof="0" dirty="0" smtClean="0"/>
            <a:t>Konfigürasyon Yönetimi</a:t>
          </a:r>
          <a:endParaRPr lang="tr-TR" sz="2000" b="0" noProof="0" dirty="0"/>
        </a:p>
      </dgm:t>
    </dgm:pt>
    <dgm:pt modelId="{54B5B716-B630-42AF-98B9-46A8D0E0B3CA}" type="parTrans" cxnId="{20D2E15B-B640-4E1A-9DCC-33FBFB15B43D}">
      <dgm:prSet/>
      <dgm:spPr/>
      <dgm:t>
        <a:bodyPr/>
        <a:lstStyle/>
        <a:p>
          <a:endParaRPr lang="tr-TR"/>
        </a:p>
      </dgm:t>
    </dgm:pt>
    <dgm:pt modelId="{9F03D98D-A2FA-49F4-B4D9-0E8697C84F49}" type="sibTrans" cxnId="{20D2E15B-B640-4E1A-9DCC-33FBFB15B43D}">
      <dgm:prSet/>
      <dgm:spPr/>
      <dgm:t>
        <a:bodyPr/>
        <a:lstStyle/>
        <a:p>
          <a:endParaRPr lang="tr-TR"/>
        </a:p>
      </dgm:t>
    </dgm:pt>
    <dgm:pt modelId="{B8E080A6-EC14-49D4-9981-CBD27D41914C}">
      <dgm:prSet phldrT="[Text]" custT="1"/>
      <dgm:spPr/>
      <dgm:t>
        <a:bodyPr/>
        <a:lstStyle/>
        <a:p>
          <a:r>
            <a:rPr lang="tr-TR" sz="2000" b="0" noProof="0" dirty="0" smtClean="0"/>
            <a:t>Tasarım &amp; Analiz</a:t>
          </a:r>
          <a:endParaRPr lang="tr-TR" sz="2000" b="0" noProof="0" dirty="0"/>
        </a:p>
      </dgm:t>
    </dgm:pt>
    <dgm:pt modelId="{2159DAFA-FAB3-4F19-9DEF-96CB00FD7AC9}" type="parTrans" cxnId="{2997428F-3F7A-47F7-BF09-9A887FF88755}">
      <dgm:prSet/>
      <dgm:spPr/>
      <dgm:t>
        <a:bodyPr/>
        <a:lstStyle/>
        <a:p>
          <a:endParaRPr lang="tr-TR"/>
        </a:p>
      </dgm:t>
    </dgm:pt>
    <dgm:pt modelId="{759D733F-8E04-4A41-97C3-0C6F3FD5CA4E}" type="sibTrans" cxnId="{2997428F-3F7A-47F7-BF09-9A887FF88755}">
      <dgm:prSet/>
      <dgm:spPr/>
      <dgm:t>
        <a:bodyPr/>
        <a:lstStyle/>
        <a:p>
          <a:endParaRPr lang="tr-TR"/>
        </a:p>
      </dgm:t>
    </dgm:pt>
    <dgm:pt modelId="{70C12BE3-2F55-4343-8B90-FDDBB204ECD6}">
      <dgm:prSet phldrT="[Text]" custT="1"/>
      <dgm:spPr/>
      <dgm:t>
        <a:bodyPr/>
        <a:lstStyle/>
        <a:p>
          <a:r>
            <a:rPr lang="tr-TR" sz="2000" b="0" noProof="0" dirty="0" smtClean="0"/>
            <a:t>Tasarım &amp; Analiz</a:t>
          </a:r>
          <a:endParaRPr lang="tr-TR" sz="2000" b="0" noProof="0" dirty="0"/>
        </a:p>
      </dgm:t>
    </dgm:pt>
    <dgm:pt modelId="{986000C0-8916-4CC5-B10E-13B08DAD8125}" type="parTrans" cxnId="{1130C976-5E7C-4643-854D-D89B4028CE54}">
      <dgm:prSet/>
      <dgm:spPr/>
      <dgm:t>
        <a:bodyPr/>
        <a:lstStyle/>
        <a:p>
          <a:endParaRPr lang="tr-TR"/>
        </a:p>
      </dgm:t>
    </dgm:pt>
    <dgm:pt modelId="{FBD66EE9-BD64-4CB4-B67B-FEFFABA2AA9B}" type="sibTrans" cxnId="{1130C976-5E7C-4643-854D-D89B4028CE54}">
      <dgm:prSet/>
      <dgm:spPr/>
      <dgm:t>
        <a:bodyPr/>
        <a:lstStyle/>
        <a:p>
          <a:endParaRPr lang="tr-TR"/>
        </a:p>
      </dgm:t>
    </dgm:pt>
    <dgm:pt modelId="{1263C1E2-4E1A-4108-99FE-6A69516F66AD}">
      <dgm:prSet phldrT="[Text]" custT="1"/>
      <dgm:spPr/>
      <dgm:t>
        <a:bodyPr/>
        <a:lstStyle/>
        <a:p>
          <a:r>
            <a:rPr lang="tr-TR" sz="2000" b="0" noProof="0" dirty="0" smtClean="0"/>
            <a:t>Tasarım &amp; Analiz</a:t>
          </a:r>
          <a:endParaRPr lang="tr-TR" sz="2000" b="0" noProof="0" dirty="0"/>
        </a:p>
      </dgm:t>
    </dgm:pt>
    <dgm:pt modelId="{D5061D01-0144-4D88-BAA9-14FF7E4020EC}" type="parTrans" cxnId="{C7A7270F-C9F5-4D57-A59B-5AAA0ED80A2D}">
      <dgm:prSet/>
      <dgm:spPr/>
      <dgm:t>
        <a:bodyPr/>
        <a:lstStyle/>
        <a:p>
          <a:endParaRPr lang="tr-TR"/>
        </a:p>
      </dgm:t>
    </dgm:pt>
    <dgm:pt modelId="{27EA08F4-4099-4571-8731-195506654AE2}" type="sibTrans" cxnId="{C7A7270F-C9F5-4D57-A59B-5AAA0ED80A2D}">
      <dgm:prSet/>
      <dgm:spPr/>
      <dgm:t>
        <a:bodyPr/>
        <a:lstStyle/>
        <a:p>
          <a:endParaRPr lang="tr-TR"/>
        </a:p>
      </dgm:t>
    </dgm:pt>
    <dgm:pt modelId="{C21E0BCC-5365-4628-88A3-7DAD834FD96C}">
      <dgm:prSet phldrT="[Text]" custT="1"/>
      <dgm:spPr/>
      <dgm:t>
        <a:bodyPr/>
        <a:lstStyle/>
        <a:p>
          <a:r>
            <a:rPr lang="tr-TR" sz="2000" b="0" noProof="0" dirty="0" smtClean="0"/>
            <a:t>Tasarım &amp; Analiz</a:t>
          </a:r>
          <a:endParaRPr lang="tr-TR" sz="2000" b="0" noProof="0" dirty="0"/>
        </a:p>
      </dgm:t>
    </dgm:pt>
    <dgm:pt modelId="{33F5AD43-8E22-4E21-A1DD-656B15E20090}" type="parTrans" cxnId="{F106EC6A-73AA-462E-A7BB-8FACE76EC179}">
      <dgm:prSet/>
      <dgm:spPr/>
      <dgm:t>
        <a:bodyPr/>
        <a:lstStyle/>
        <a:p>
          <a:endParaRPr lang="tr-TR"/>
        </a:p>
      </dgm:t>
    </dgm:pt>
    <dgm:pt modelId="{7A060D3C-4893-46C8-8EE1-2F6C57423488}" type="sibTrans" cxnId="{F106EC6A-73AA-462E-A7BB-8FACE76EC179}">
      <dgm:prSet/>
      <dgm:spPr/>
      <dgm:t>
        <a:bodyPr/>
        <a:lstStyle/>
        <a:p>
          <a:endParaRPr lang="tr-TR"/>
        </a:p>
      </dgm:t>
    </dgm:pt>
    <dgm:pt modelId="{BA8FC88C-618C-4F8C-9C63-EC713719A179}">
      <dgm:prSet phldrT="[Text]" custT="1"/>
      <dgm:spPr/>
      <dgm:t>
        <a:bodyPr/>
        <a:lstStyle/>
        <a:p>
          <a:r>
            <a:rPr lang="tr-TR" sz="2000" b="0" noProof="0" dirty="0" smtClean="0"/>
            <a:t>İmalat</a:t>
          </a:r>
          <a:endParaRPr lang="tr-TR" sz="2000" b="0" noProof="0" dirty="0"/>
        </a:p>
      </dgm:t>
    </dgm:pt>
    <dgm:pt modelId="{D8DC2A1E-9877-48CF-8951-A05D3FCF6F0B}" type="parTrans" cxnId="{E3D355F4-B6D9-433D-A1DD-9A1ECBDE4E98}">
      <dgm:prSet/>
      <dgm:spPr/>
      <dgm:t>
        <a:bodyPr/>
        <a:lstStyle/>
        <a:p>
          <a:endParaRPr lang="tr-TR"/>
        </a:p>
      </dgm:t>
    </dgm:pt>
    <dgm:pt modelId="{6AEEC941-7F18-43A2-86DA-79CA3529729A}" type="sibTrans" cxnId="{E3D355F4-B6D9-433D-A1DD-9A1ECBDE4E98}">
      <dgm:prSet/>
      <dgm:spPr/>
      <dgm:t>
        <a:bodyPr/>
        <a:lstStyle/>
        <a:p>
          <a:endParaRPr lang="tr-TR"/>
        </a:p>
      </dgm:t>
    </dgm:pt>
    <dgm:pt modelId="{E4CA7AE7-E88F-4BC8-947F-B2DDB76320B4}">
      <dgm:prSet phldrT="[Text]" custT="1"/>
      <dgm:spPr/>
      <dgm:t>
        <a:bodyPr/>
        <a:lstStyle/>
        <a:p>
          <a:r>
            <a:rPr lang="tr-TR" sz="2000" b="0" noProof="0" dirty="0" smtClean="0"/>
            <a:t>İmalat</a:t>
          </a:r>
          <a:endParaRPr lang="tr-TR" sz="2000" b="0" noProof="0" dirty="0"/>
        </a:p>
      </dgm:t>
    </dgm:pt>
    <dgm:pt modelId="{CC9485F9-33E1-4647-9C3C-30280BDAFC64}" type="parTrans" cxnId="{8DF52B23-47D5-4A21-A749-1E8E8D7C1BC3}">
      <dgm:prSet/>
      <dgm:spPr/>
      <dgm:t>
        <a:bodyPr/>
        <a:lstStyle/>
        <a:p>
          <a:endParaRPr lang="tr-TR"/>
        </a:p>
      </dgm:t>
    </dgm:pt>
    <dgm:pt modelId="{A9CAC9D8-DA56-4A83-B9A3-88C9610245CF}" type="sibTrans" cxnId="{8DF52B23-47D5-4A21-A749-1E8E8D7C1BC3}">
      <dgm:prSet/>
      <dgm:spPr/>
      <dgm:t>
        <a:bodyPr/>
        <a:lstStyle/>
        <a:p>
          <a:endParaRPr lang="tr-TR"/>
        </a:p>
      </dgm:t>
    </dgm:pt>
    <dgm:pt modelId="{BCAE79ED-9184-43B2-8D08-CC01F9D2A597}">
      <dgm:prSet phldrT="[Text]" custT="1"/>
      <dgm:spPr/>
      <dgm:t>
        <a:bodyPr/>
        <a:lstStyle/>
        <a:p>
          <a:r>
            <a:rPr lang="tr-TR" sz="2000" b="0" noProof="0" dirty="0" smtClean="0"/>
            <a:t>İmalat</a:t>
          </a:r>
          <a:endParaRPr lang="tr-TR" sz="2000" b="0" noProof="0" dirty="0"/>
        </a:p>
      </dgm:t>
    </dgm:pt>
    <dgm:pt modelId="{B9183EC7-71C5-41C2-8144-E0AE925AE7A7}" type="parTrans" cxnId="{75F45E0B-6882-456D-A424-EE9432B31F1A}">
      <dgm:prSet/>
      <dgm:spPr/>
      <dgm:t>
        <a:bodyPr/>
        <a:lstStyle/>
        <a:p>
          <a:endParaRPr lang="tr-TR"/>
        </a:p>
      </dgm:t>
    </dgm:pt>
    <dgm:pt modelId="{949E4EAC-25CE-4128-AF58-0E43689FE731}" type="sibTrans" cxnId="{75F45E0B-6882-456D-A424-EE9432B31F1A}">
      <dgm:prSet/>
      <dgm:spPr/>
      <dgm:t>
        <a:bodyPr/>
        <a:lstStyle/>
        <a:p>
          <a:endParaRPr lang="tr-TR"/>
        </a:p>
      </dgm:t>
    </dgm:pt>
    <dgm:pt modelId="{472208CA-D039-4DC0-9EAD-7B0E4F6BF55B}">
      <dgm:prSet phldrT="[Text]" custT="1"/>
      <dgm:spPr/>
      <dgm:t>
        <a:bodyPr/>
        <a:lstStyle/>
        <a:p>
          <a:r>
            <a:rPr lang="tr-TR" sz="2000" b="0" noProof="0" dirty="0" smtClean="0"/>
            <a:t>İmalat</a:t>
          </a:r>
          <a:endParaRPr lang="tr-TR" sz="2000" b="0" noProof="0" dirty="0"/>
        </a:p>
      </dgm:t>
    </dgm:pt>
    <dgm:pt modelId="{1B0129D3-BDB1-4B0B-BEF9-95E32B6B0EB2}" type="parTrans" cxnId="{D5A38A0E-1FDD-4662-A27C-F16F0D6FCE20}">
      <dgm:prSet/>
      <dgm:spPr/>
      <dgm:t>
        <a:bodyPr/>
        <a:lstStyle/>
        <a:p>
          <a:endParaRPr lang="tr-TR"/>
        </a:p>
      </dgm:t>
    </dgm:pt>
    <dgm:pt modelId="{235DCED8-6B53-48F0-AB0C-778A2CCBA441}" type="sibTrans" cxnId="{D5A38A0E-1FDD-4662-A27C-F16F0D6FCE20}">
      <dgm:prSet/>
      <dgm:spPr/>
      <dgm:t>
        <a:bodyPr/>
        <a:lstStyle/>
        <a:p>
          <a:endParaRPr lang="tr-TR"/>
        </a:p>
      </dgm:t>
    </dgm:pt>
    <dgm:pt modelId="{F45928DB-545B-4FC4-B14A-5A241A5EC89F}" type="pres">
      <dgm:prSet presAssocID="{84BB9B97-B82E-462F-8233-92CE4EAC50A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F4BD0C-A22D-4405-9589-D4184C56F3C9}" type="pres">
      <dgm:prSet presAssocID="{9C90EBBB-259A-4F38-B52E-009EF4585C6A}" presName="compNode" presStyleCnt="0"/>
      <dgm:spPr/>
      <dgm:t>
        <a:bodyPr/>
        <a:lstStyle/>
        <a:p>
          <a:endParaRPr lang="tr-TR"/>
        </a:p>
      </dgm:t>
    </dgm:pt>
    <dgm:pt modelId="{F493E3E9-7511-4230-A13C-4769155AC4C0}" type="pres">
      <dgm:prSet presAssocID="{9C90EBBB-259A-4F38-B52E-009EF4585C6A}" presName="aNode" presStyleLbl="bgShp" presStyleIdx="0" presStyleCnt="4"/>
      <dgm:spPr/>
      <dgm:t>
        <a:bodyPr/>
        <a:lstStyle/>
        <a:p>
          <a:endParaRPr lang="tr-TR"/>
        </a:p>
      </dgm:t>
    </dgm:pt>
    <dgm:pt modelId="{EDC54C1E-D0D7-490A-B1EB-E24ADF6A3471}" type="pres">
      <dgm:prSet presAssocID="{9C90EBBB-259A-4F38-B52E-009EF4585C6A}" presName="textNode" presStyleLbl="bgShp" presStyleIdx="0" presStyleCnt="4"/>
      <dgm:spPr/>
      <dgm:t>
        <a:bodyPr/>
        <a:lstStyle/>
        <a:p>
          <a:endParaRPr lang="tr-TR"/>
        </a:p>
      </dgm:t>
    </dgm:pt>
    <dgm:pt modelId="{7D8CC6DC-A297-4C3F-9630-DD72FF0C9C8B}" type="pres">
      <dgm:prSet presAssocID="{9C90EBBB-259A-4F38-B52E-009EF4585C6A}" presName="compChildNode" presStyleCnt="0"/>
      <dgm:spPr/>
      <dgm:t>
        <a:bodyPr/>
        <a:lstStyle/>
        <a:p>
          <a:endParaRPr lang="tr-TR"/>
        </a:p>
      </dgm:t>
    </dgm:pt>
    <dgm:pt modelId="{234B8CA6-B91A-486F-B25D-5A3FC69A94F3}" type="pres">
      <dgm:prSet presAssocID="{9C90EBBB-259A-4F38-B52E-009EF4585C6A}" presName="theInnerList" presStyleCnt="0"/>
      <dgm:spPr/>
      <dgm:t>
        <a:bodyPr/>
        <a:lstStyle/>
        <a:p>
          <a:endParaRPr lang="tr-TR"/>
        </a:p>
      </dgm:t>
    </dgm:pt>
    <dgm:pt modelId="{BDDC819C-B6E6-417A-AF64-45804E8BA5C0}" type="pres">
      <dgm:prSet presAssocID="{BB7074A1-0115-4B1D-991A-3A239E28ACE6}" presName="childNode" presStyleLbl="node1" presStyleIdx="0" presStyleCnt="12" custScaleY="206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A29B57-84FD-4A12-940E-59D6940FF108}" type="pres">
      <dgm:prSet presAssocID="{BB7074A1-0115-4B1D-991A-3A239E28ACE6}" presName="aSpace2" presStyleCnt="0"/>
      <dgm:spPr/>
      <dgm:t>
        <a:bodyPr/>
        <a:lstStyle/>
        <a:p>
          <a:endParaRPr lang="tr-TR"/>
        </a:p>
      </dgm:t>
    </dgm:pt>
    <dgm:pt modelId="{97FDAA7C-1166-4CC3-A59A-EC3E5A265B2E}" type="pres">
      <dgm:prSet presAssocID="{B8E080A6-EC14-49D4-9981-CBD27D41914C}" presName="childNode" presStyleLbl="node1" presStyleIdx="1" presStyleCnt="12" custScaleY="20612" custLinFactNeighborY="-639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14EB3B-6B16-471C-913C-A166341C489C}" type="pres">
      <dgm:prSet presAssocID="{B8E080A6-EC14-49D4-9981-CBD27D41914C}" presName="aSpace2" presStyleCnt="0"/>
      <dgm:spPr/>
      <dgm:t>
        <a:bodyPr/>
        <a:lstStyle/>
        <a:p>
          <a:endParaRPr lang="tr-TR"/>
        </a:p>
      </dgm:t>
    </dgm:pt>
    <dgm:pt modelId="{21CD6FA1-4228-4635-8666-FB8D96FE9254}" type="pres">
      <dgm:prSet presAssocID="{BA8FC88C-618C-4F8C-9C63-EC713719A179}" presName="childNode" presStyleLbl="node1" presStyleIdx="2" presStyleCnt="12" custScaleY="20612" custLinFactY="-4303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52BCB9-6D86-459A-B3D7-0F3867B6F514}" type="pres">
      <dgm:prSet presAssocID="{9C90EBBB-259A-4F38-B52E-009EF4585C6A}" presName="aSpace" presStyleCnt="0"/>
      <dgm:spPr/>
      <dgm:t>
        <a:bodyPr/>
        <a:lstStyle/>
        <a:p>
          <a:endParaRPr lang="tr-TR"/>
        </a:p>
      </dgm:t>
    </dgm:pt>
    <dgm:pt modelId="{D290AE7D-3B6A-457C-BD6E-7042427481DC}" type="pres">
      <dgm:prSet presAssocID="{6D03A10F-CD0D-4C4D-8EC7-F188E9EE678A}" presName="compNode" presStyleCnt="0"/>
      <dgm:spPr/>
      <dgm:t>
        <a:bodyPr/>
        <a:lstStyle/>
        <a:p>
          <a:endParaRPr lang="tr-TR"/>
        </a:p>
      </dgm:t>
    </dgm:pt>
    <dgm:pt modelId="{65346316-33BB-4AD5-BA0D-B03EDF2BEA1E}" type="pres">
      <dgm:prSet presAssocID="{6D03A10F-CD0D-4C4D-8EC7-F188E9EE678A}" presName="aNode" presStyleLbl="bgShp" presStyleIdx="1" presStyleCnt="4"/>
      <dgm:spPr/>
      <dgm:t>
        <a:bodyPr/>
        <a:lstStyle/>
        <a:p>
          <a:endParaRPr lang="tr-TR"/>
        </a:p>
      </dgm:t>
    </dgm:pt>
    <dgm:pt modelId="{FB4D6C03-A3AE-4497-AE75-9534DA2AA1C2}" type="pres">
      <dgm:prSet presAssocID="{6D03A10F-CD0D-4C4D-8EC7-F188E9EE678A}" presName="textNode" presStyleLbl="bgShp" presStyleIdx="1" presStyleCnt="4"/>
      <dgm:spPr/>
      <dgm:t>
        <a:bodyPr/>
        <a:lstStyle/>
        <a:p>
          <a:endParaRPr lang="tr-TR"/>
        </a:p>
      </dgm:t>
    </dgm:pt>
    <dgm:pt modelId="{258CA775-FBA1-4C86-9721-563EF1DA0E14}" type="pres">
      <dgm:prSet presAssocID="{6D03A10F-CD0D-4C4D-8EC7-F188E9EE678A}" presName="compChildNode" presStyleCnt="0"/>
      <dgm:spPr/>
      <dgm:t>
        <a:bodyPr/>
        <a:lstStyle/>
        <a:p>
          <a:endParaRPr lang="tr-TR"/>
        </a:p>
      </dgm:t>
    </dgm:pt>
    <dgm:pt modelId="{C195DBCC-671D-4BB6-BE70-7737BF7212AF}" type="pres">
      <dgm:prSet presAssocID="{6D03A10F-CD0D-4C4D-8EC7-F188E9EE678A}" presName="theInnerList" presStyleCnt="0"/>
      <dgm:spPr/>
      <dgm:t>
        <a:bodyPr/>
        <a:lstStyle/>
        <a:p>
          <a:endParaRPr lang="tr-TR"/>
        </a:p>
      </dgm:t>
    </dgm:pt>
    <dgm:pt modelId="{3C42A77D-4D76-4247-9711-2A12AFD7FB44}" type="pres">
      <dgm:prSet presAssocID="{50D76161-2A6C-43D2-A38D-94300BDF568C}" presName="childNode" presStyleLbl="node1" presStyleIdx="3" presStyleCnt="12" custScaleY="206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D66A77-5285-4E42-92EE-A6BEFB43C4C5}" type="pres">
      <dgm:prSet presAssocID="{50D76161-2A6C-43D2-A38D-94300BDF568C}" presName="aSpace2" presStyleCnt="0"/>
      <dgm:spPr/>
      <dgm:t>
        <a:bodyPr/>
        <a:lstStyle/>
        <a:p>
          <a:endParaRPr lang="tr-TR"/>
        </a:p>
      </dgm:t>
    </dgm:pt>
    <dgm:pt modelId="{ED637B51-F347-44F5-948D-137AA88BAE22}" type="pres">
      <dgm:prSet presAssocID="{70C12BE3-2F55-4343-8B90-FDDBB204ECD6}" presName="childNode" presStyleLbl="node1" presStyleIdx="4" presStyleCnt="12" custScaleY="20612" custLinFactNeighborY="-639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F32F47-7F22-489E-8493-61CD15F162C2}" type="pres">
      <dgm:prSet presAssocID="{70C12BE3-2F55-4343-8B90-FDDBB204ECD6}" presName="aSpace2" presStyleCnt="0"/>
      <dgm:spPr/>
      <dgm:t>
        <a:bodyPr/>
        <a:lstStyle/>
        <a:p>
          <a:endParaRPr lang="tr-TR"/>
        </a:p>
      </dgm:t>
    </dgm:pt>
    <dgm:pt modelId="{9B2C6FE6-DF80-4F09-B15A-FD6B2632519A}" type="pres">
      <dgm:prSet presAssocID="{E4CA7AE7-E88F-4BC8-947F-B2DDB76320B4}" presName="childNode" presStyleLbl="node1" presStyleIdx="5" presStyleCnt="12" custScaleY="20612" custLinFactY="-4303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21641D-B191-4D66-89AD-3C9D1EBFCD6C}" type="pres">
      <dgm:prSet presAssocID="{6D03A10F-CD0D-4C4D-8EC7-F188E9EE678A}" presName="aSpace" presStyleCnt="0"/>
      <dgm:spPr/>
      <dgm:t>
        <a:bodyPr/>
        <a:lstStyle/>
        <a:p>
          <a:endParaRPr lang="tr-TR"/>
        </a:p>
      </dgm:t>
    </dgm:pt>
    <dgm:pt modelId="{027F3650-7BA5-4EAA-AD91-CA336AE9C6B2}" type="pres">
      <dgm:prSet presAssocID="{3A996104-65EF-4014-ADF3-8FAC5C8A1300}" presName="compNode" presStyleCnt="0"/>
      <dgm:spPr/>
      <dgm:t>
        <a:bodyPr/>
        <a:lstStyle/>
        <a:p>
          <a:endParaRPr lang="tr-TR"/>
        </a:p>
      </dgm:t>
    </dgm:pt>
    <dgm:pt modelId="{62701D3F-FED8-4886-9B97-327B39233442}" type="pres">
      <dgm:prSet presAssocID="{3A996104-65EF-4014-ADF3-8FAC5C8A1300}" presName="aNode" presStyleLbl="bgShp" presStyleIdx="2" presStyleCnt="4"/>
      <dgm:spPr/>
      <dgm:t>
        <a:bodyPr/>
        <a:lstStyle/>
        <a:p>
          <a:endParaRPr lang="tr-TR"/>
        </a:p>
      </dgm:t>
    </dgm:pt>
    <dgm:pt modelId="{95AA372A-55AB-4D52-B675-D8D596FACB56}" type="pres">
      <dgm:prSet presAssocID="{3A996104-65EF-4014-ADF3-8FAC5C8A1300}" presName="textNode" presStyleLbl="bgShp" presStyleIdx="2" presStyleCnt="4"/>
      <dgm:spPr/>
      <dgm:t>
        <a:bodyPr/>
        <a:lstStyle/>
        <a:p>
          <a:endParaRPr lang="tr-TR"/>
        </a:p>
      </dgm:t>
    </dgm:pt>
    <dgm:pt modelId="{3B230F67-F5D2-412E-BC3B-B1C289FA1E4D}" type="pres">
      <dgm:prSet presAssocID="{3A996104-65EF-4014-ADF3-8FAC5C8A1300}" presName="compChildNode" presStyleCnt="0"/>
      <dgm:spPr/>
      <dgm:t>
        <a:bodyPr/>
        <a:lstStyle/>
        <a:p>
          <a:endParaRPr lang="tr-TR"/>
        </a:p>
      </dgm:t>
    </dgm:pt>
    <dgm:pt modelId="{69549AE9-81F0-468F-89CA-B5E73940BFAB}" type="pres">
      <dgm:prSet presAssocID="{3A996104-65EF-4014-ADF3-8FAC5C8A1300}" presName="theInnerList" presStyleCnt="0"/>
      <dgm:spPr/>
      <dgm:t>
        <a:bodyPr/>
        <a:lstStyle/>
        <a:p>
          <a:endParaRPr lang="tr-TR"/>
        </a:p>
      </dgm:t>
    </dgm:pt>
    <dgm:pt modelId="{F091A345-9E4E-4BD4-9CD8-2505E26F4BA6}" type="pres">
      <dgm:prSet presAssocID="{9BD43FA8-FA8E-4BBB-9087-CA5B7FB27CC1}" presName="childNode" presStyleLbl="node1" presStyleIdx="6" presStyleCnt="12" custScaleY="206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356D45-EDB5-4726-AFDA-215A2A6BE955}" type="pres">
      <dgm:prSet presAssocID="{9BD43FA8-FA8E-4BBB-9087-CA5B7FB27CC1}" presName="aSpace2" presStyleCnt="0"/>
      <dgm:spPr/>
      <dgm:t>
        <a:bodyPr/>
        <a:lstStyle/>
        <a:p>
          <a:endParaRPr lang="tr-TR"/>
        </a:p>
      </dgm:t>
    </dgm:pt>
    <dgm:pt modelId="{D7C8A366-D2C8-430B-89F8-0DB0D47344BD}" type="pres">
      <dgm:prSet presAssocID="{1263C1E2-4E1A-4108-99FE-6A69516F66AD}" presName="childNode" presStyleLbl="node1" presStyleIdx="7" presStyleCnt="12" custScaleY="20612" custLinFactNeighborY="-639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919CEB-F020-4C76-8375-BF4468FD0D07}" type="pres">
      <dgm:prSet presAssocID="{1263C1E2-4E1A-4108-99FE-6A69516F66AD}" presName="aSpace2" presStyleCnt="0"/>
      <dgm:spPr/>
      <dgm:t>
        <a:bodyPr/>
        <a:lstStyle/>
        <a:p>
          <a:endParaRPr lang="tr-TR"/>
        </a:p>
      </dgm:t>
    </dgm:pt>
    <dgm:pt modelId="{916C403A-0DB9-4BF9-A569-06FF46F2E9FE}" type="pres">
      <dgm:prSet presAssocID="{BCAE79ED-9184-43B2-8D08-CC01F9D2A597}" presName="childNode" presStyleLbl="node1" presStyleIdx="8" presStyleCnt="12" custScaleY="20612" custLinFactY="-4303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BB47D1-2F3D-4F0A-BCBD-690E92C33C5D}" type="pres">
      <dgm:prSet presAssocID="{3A996104-65EF-4014-ADF3-8FAC5C8A1300}" presName="aSpace" presStyleCnt="0"/>
      <dgm:spPr/>
      <dgm:t>
        <a:bodyPr/>
        <a:lstStyle/>
        <a:p>
          <a:endParaRPr lang="tr-TR"/>
        </a:p>
      </dgm:t>
    </dgm:pt>
    <dgm:pt modelId="{E9763806-2E03-4FA9-841A-6AB24FFCC2CC}" type="pres">
      <dgm:prSet presAssocID="{34894EFF-31FA-46F2-A438-5FA350416F8C}" presName="compNode" presStyleCnt="0"/>
      <dgm:spPr/>
      <dgm:t>
        <a:bodyPr/>
        <a:lstStyle/>
        <a:p>
          <a:endParaRPr lang="tr-TR"/>
        </a:p>
      </dgm:t>
    </dgm:pt>
    <dgm:pt modelId="{6E815778-042D-4F83-BAE0-91CD3BAB31A8}" type="pres">
      <dgm:prSet presAssocID="{34894EFF-31FA-46F2-A438-5FA350416F8C}" presName="aNode" presStyleLbl="bgShp" presStyleIdx="3" presStyleCnt="4"/>
      <dgm:spPr/>
      <dgm:t>
        <a:bodyPr/>
        <a:lstStyle/>
        <a:p>
          <a:endParaRPr lang="tr-TR"/>
        </a:p>
      </dgm:t>
    </dgm:pt>
    <dgm:pt modelId="{5F2511BD-5014-4263-996B-3943896E5321}" type="pres">
      <dgm:prSet presAssocID="{34894EFF-31FA-46F2-A438-5FA350416F8C}" presName="textNode" presStyleLbl="bgShp" presStyleIdx="3" presStyleCnt="4"/>
      <dgm:spPr/>
      <dgm:t>
        <a:bodyPr/>
        <a:lstStyle/>
        <a:p>
          <a:endParaRPr lang="tr-TR"/>
        </a:p>
      </dgm:t>
    </dgm:pt>
    <dgm:pt modelId="{F496040B-2D1A-46F0-8F42-9DF0103D4F2C}" type="pres">
      <dgm:prSet presAssocID="{34894EFF-31FA-46F2-A438-5FA350416F8C}" presName="compChildNode" presStyleCnt="0"/>
      <dgm:spPr/>
      <dgm:t>
        <a:bodyPr/>
        <a:lstStyle/>
        <a:p>
          <a:endParaRPr lang="tr-TR"/>
        </a:p>
      </dgm:t>
    </dgm:pt>
    <dgm:pt modelId="{0F9085F8-6011-498C-B76F-ED4C0BC73E90}" type="pres">
      <dgm:prSet presAssocID="{34894EFF-31FA-46F2-A438-5FA350416F8C}" presName="theInnerList" presStyleCnt="0"/>
      <dgm:spPr/>
      <dgm:t>
        <a:bodyPr/>
        <a:lstStyle/>
        <a:p>
          <a:endParaRPr lang="tr-TR"/>
        </a:p>
      </dgm:t>
    </dgm:pt>
    <dgm:pt modelId="{EB14D8AC-747A-47A0-A470-2C0EC4D3DFFD}" type="pres">
      <dgm:prSet presAssocID="{8DE66EBD-E345-44D6-9100-E579CA430941}" presName="childNode" presStyleLbl="node1" presStyleIdx="9" presStyleCnt="12" custScaleY="206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208B05-5951-4581-899B-1D5510E7A1AE}" type="pres">
      <dgm:prSet presAssocID="{8DE66EBD-E345-44D6-9100-E579CA430941}" presName="aSpace2" presStyleCnt="0"/>
      <dgm:spPr/>
      <dgm:t>
        <a:bodyPr/>
        <a:lstStyle/>
        <a:p>
          <a:endParaRPr lang="tr-TR"/>
        </a:p>
      </dgm:t>
    </dgm:pt>
    <dgm:pt modelId="{DBE0E55C-3228-485B-A4FC-0BD242F8CAC7}" type="pres">
      <dgm:prSet presAssocID="{C21E0BCC-5365-4628-88A3-7DAD834FD96C}" presName="childNode" presStyleLbl="node1" presStyleIdx="10" presStyleCnt="12" custScaleY="20612" custLinFactNeighborY="-639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F1AD15-1B8F-430F-828B-3373D6F67DA4}" type="pres">
      <dgm:prSet presAssocID="{C21E0BCC-5365-4628-88A3-7DAD834FD96C}" presName="aSpace2" presStyleCnt="0"/>
      <dgm:spPr/>
      <dgm:t>
        <a:bodyPr/>
        <a:lstStyle/>
        <a:p>
          <a:endParaRPr lang="tr-TR"/>
        </a:p>
      </dgm:t>
    </dgm:pt>
    <dgm:pt modelId="{9C045661-96B8-4D39-AA56-CB7250A311D9}" type="pres">
      <dgm:prSet presAssocID="{472208CA-D039-4DC0-9EAD-7B0E4F6BF55B}" presName="childNode" presStyleLbl="node1" presStyleIdx="11" presStyleCnt="12" custScaleY="20612" custLinFactY="-4303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4F8FF52-8ED2-4BB5-916C-0992CB56A2D2}" srcId="{6D03A10F-CD0D-4C4D-8EC7-F188E9EE678A}" destId="{50D76161-2A6C-43D2-A38D-94300BDF568C}" srcOrd="0" destOrd="0" parTransId="{2E455C84-D963-48DB-AA04-788EB3902871}" sibTransId="{8BBBA368-F0DE-425D-B0A1-99AA0B1941E2}"/>
    <dgm:cxn modelId="{D5A38A0E-1FDD-4662-A27C-F16F0D6FCE20}" srcId="{34894EFF-31FA-46F2-A438-5FA350416F8C}" destId="{472208CA-D039-4DC0-9EAD-7B0E4F6BF55B}" srcOrd="2" destOrd="0" parTransId="{1B0129D3-BDB1-4B0B-BEF9-95E32B6B0EB2}" sibTransId="{235DCED8-6B53-48F0-AB0C-778A2CCBA441}"/>
    <dgm:cxn modelId="{85CCED1C-7BF5-46DC-B47C-CED3D381D73F}" type="presOf" srcId="{34894EFF-31FA-46F2-A438-5FA350416F8C}" destId="{5F2511BD-5014-4263-996B-3943896E5321}" srcOrd="1" destOrd="0" presId="urn:microsoft.com/office/officeart/2005/8/layout/lProcess2"/>
    <dgm:cxn modelId="{F263A68F-F114-4DAD-8172-6CB50212F50E}" srcId="{84BB9B97-B82E-462F-8233-92CE4EAC50AF}" destId="{9C90EBBB-259A-4F38-B52E-009EF4585C6A}" srcOrd="0" destOrd="0" parTransId="{C7B1E3ED-F9F2-4ED5-8EE1-3701673B343D}" sibTransId="{43C62822-F187-40AE-8396-B8B1A653B300}"/>
    <dgm:cxn modelId="{7274DA8E-9462-40EA-AD98-7E6E6A2452E5}" type="presOf" srcId="{E4CA7AE7-E88F-4BC8-947F-B2DDB76320B4}" destId="{9B2C6FE6-DF80-4F09-B15A-FD6B2632519A}" srcOrd="0" destOrd="0" presId="urn:microsoft.com/office/officeart/2005/8/layout/lProcess2"/>
    <dgm:cxn modelId="{8DF52B23-47D5-4A21-A749-1E8E8D7C1BC3}" srcId="{6D03A10F-CD0D-4C4D-8EC7-F188E9EE678A}" destId="{E4CA7AE7-E88F-4BC8-947F-B2DDB76320B4}" srcOrd="2" destOrd="0" parTransId="{CC9485F9-33E1-4647-9C3C-30280BDAFC64}" sibTransId="{A9CAC9D8-DA56-4A83-B9A3-88C9610245CF}"/>
    <dgm:cxn modelId="{5D1C9F6E-C50F-4805-A3E4-A26F5BB00A6A}" type="presOf" srcId="{B8E080A6-EC14-49D4-9981-CBD27D41914C}" destId="{97FDAA7C-1166-4CC3-A59A-EC3E5A265B2E}" srcOrd="0" destOrd="0" presId="urn:microsoft.com/office/officeart/2005/8/layout/lProcess2"/>
    <dgm:cxn modelId="{1130C976-5E7C-4643-854D-D89B4028CE54}" srcId="{6D03A10F-CD0D-4C4D-8EC7-F188E9EE678A}" destId="{70C12BE3-2F55-4343-8B90-FDDBB204ECD6}" srcOrd="1" destOrd="0" parTransId="{986000C0-8916-4CC5-B10E-13B08DAD8125}" sibTransId="{FBD66EE9-BD64-4CB4-B67B-FEFFABA2AA9B}"/>
    <dgm:cxn modelId="{74AA30E8-7F3B-48CE-A190-0B378DA83CE4}" type="presOf" srcId="{BB7074A1-0115-4B1D-991A-3A239E28ACE6}" destId="{BDDC819C-B6E6-417A-AF64-45804E8BA5C0}" srcOrd="0" destOrd="0" presId="urn:microsoft.com/office/officeart/2005/8/layout/lProcess2"/>
    <dgm:cxn modelId="{26D7FB4B-228E-40C0-BC2E-D964E991D9B7}" type="presOf" srcId="{50D76161-2A6C-43D2-A38D-94300BDF568C}" destId="{3C42A77D-4D76-4247-9711-2A12AFD7FB44}" srcOrd="0" destOrd="0" presId="urn:microsoft.com/office/officeart/2005/8/layout/lProcess2"/>
    <dgm:cxn modelId="{961F823D-6822-42C0-B5EA-E30A18409983}" srcId="{9C90EBBB-259A-4F38-B52E-009EF4585C6A}" destId="{BB7074A1-0115-4B1D-991A-3A239E28ACE6}" srcOrd="0" destOrd="0" parTransId="{7381F3BF-0049-4D0E-A775-F22603712148}" sibTransId="{59583DBE-34AE-466A-A795-DDAEEF24BE99}"/>
    <dgm:cxn modelId="{B970F8A1-6DAC-4F31-94E0-761AEFD88358}" type="presOf" srcId="{9C90EBBB-259A-4F38-B52E-009EF4585C6A}" destId="{EDC54C1E-D0D7-490A-B1EB-E24ADF6A3471}" srcOrd="1" destOrd="0" presId="urn:microsoft.com/office/officeart/2005/8/layout/lProcess2"/>
    <dgm:cxn modelId="{2357E91A-09F0-4533-8DCE-E2EECC21894D}" type="presOf" srcId="{C21E0BCC-5365-4628-88A3-7DAD834FD96C}" destId="{DBE0E55C-3228-485B-A4FC-0BD242F8CAC7}" srcOrd="0" destOrd="0" presId="urn:microsoft.com/office/officeart/2005/8/layout/lProcess2"/>
    <dgm:cxn modelId="{20D2E15B-B640-4E1A-9DCC-33FBFB15B43D}" srcId="{34894EFF-31FA-46F2-A438-5FA350416F8C}" destId="{8DE66EBD-E345-44D6-9100-E579CA430941}" srcOrd="0" destOrd="0" parTransId="{54B5B716-B630-42AF-98B9-46A8D0E0B3CA}" sibTransId="{9F03D98D-A2FA-49F4-B4D9-0E8697C84F49}"/>
    <dgm:cxn modelId="{FBC394FB-7515-48D4-8928-2A5023802F6B}" type="presOf" srcId="{9BD43FA8-FA8E-4BBB-9087-CA5B7FB27CC1}" destId="{F091A345-9E4E-4BD4-9CD8-2505E26F4BA6}" srcOrd="0" destOrd="0" presId="urn:microsoft.com/office/officeart/2005/8/layout/lProcess2"/>
    <dgm:cxn modelId="{1CEF7E20-3C39-488E-BBF7-D97BFA899576}" type="presOf" srcId="{BCAE79ED-9184-43B2-8D08-CC01F9D2A597}" destId="{916C403A-0DB9-4BF9-A569-06FF46F2E9FE}" srcOrd="0" destOrd="0" presId="urn:microsoft.com/office/officeart/2005/8/layout/lProcess2"/>
    <dgm:cxn modelId="{C7A7270F-C9F5-4D57-A59B-5AAA0ED80A2D}" srcId="{3A996104-65EF-4014-ADF3-8FAC5C8A1300}" destId="{1263C1E2-4E1A-4108-99FE-6A69516F66AD}" srcOrd="1" destOrd="0" parTransId="{D5061D01-0144-4D88-BAA9-14FF7E4020EC}" sibTransId="{27EA08F4-4099-4571-8731-195506654AE2}"/>
    <dgm:cxn modelId="{7C5F991B-6EA4-4FB3-9BC8-7C08027A4123}" type="presOf" srcId="{9C90EBBB-259A-4F38-B52E-009EF4585C6A}" destId="{F493E3E9-7511-4230-A13C-4769155AC4C0}" srcOrd="0" destOrd="0" presId="urn:microsoft.com/office/officeart/2005/8/layout/lProcess2"/>
    <dgm:cxn modelId="{2997428F-3F7A-47F7-BF09-9A887FF88755}" srcId="{9C90EBBB-259A-4F38-B52E-009EF4585C6A}" destId="{B8E080A6-EC14-49D4-9981-CBD27D41914C}" srcOrd="1" destOrd="0" parTransId="{2159DAFA-FAB3-4F19-9DEF-96CB00FD7AC9}" sibTransId="{759D733F-8E04-4A41-97C3-0C6F3FD5CA4E}"/>
    <dgm:cxn modelId="{66A89A32-9266-47F7-87C5-6C71080E5481}" type="presOf" srcId="{6D03A10F-CD0D-4C4D-8EC7-F188E9EE678A}" destId="{FB4D6C03-A3AE-4497-AE75-9534DA2AA1C2}" srcOrd="1" destOrd="0" presId="urn:microsoft.com/office/officeart/2005/8/layout/lProcess2"/>
    <dgm:cxn modelId="{5E258471-A552-467B-8D9B-944492788F8A}" type="presOf" srcId="{8DE66EBD-E345-44D6-9100-E579CA430941}" destId="{EB14D8AC-747A-47A0-A470-2C0EC4D3DFFD}" srcOrd="0" destOrd="0" presId="urn:microsoft.com/office/officeart/2005/8/layout/lProcess2"/>
    <dgm:cxn modelId="{E3D355F4-B6D9-433D-A1DD-9A1ECBDE4E98}" srcId="{9C90EBBB-259A-4F38-B52E-009EF4585C6A}" destId="{BA8FC88C-618C-4F8C-9C63-EC713719A179}" srcOrd="2" destOrd="0" parTransId="{D8DC2A1E-9877-48CF-8951-A05D3FCF6F0B}" sibTransId="{6AEEC941-7F18-43A2-86DA-79CA3529729A}"/>
    <dgm:cxn modelId="{A1DA8A17-D9A7-4762-848D-074A4529D960}" srcId="{84BB9B97-B82E-462F-8233-92CE4EAC50AF}" destId="{34894EFF-31FA-46F2-A438-5FA350416F8C}" srcOrd="3" destOrd="0" parTransId="{132E265A-A5DF-49F3-BE84-CBC1401EC260}" sibTransId="{A75CAB1B-DFB3-4C3A-8B73-A67E4C99356D}"/>
    <dgm:cxn modelId="{BAFE8B06-CF89-41FC-A4BE-2968AFFF7BCF}" type="presOf" srcId="{3A996104-65EF-4014-ADF3-8FAC5C8A1300}" destId="{95AA372A-55AB-4D52-B675-D8D596FACB56}" srcOrd="1" destOrd="0" presId="urn:microsoft.com/office/officeart/2005/8/layout/lProcess2"/>
    <dgm:cxn modelId="{BE2D4535-82FD-498E-A3E4-DFB444FE21A7}" type="presOf" srcId="{6D03A10F-CD0D-4C4D-8EC7-F188E9EE678A}" destId="{65346316-33BB-4AD5-BA0D-B03EDF2BEA1E}" srcOrd="0" destOrd="0" presId="urn:microsoft.com/office/officeart/2005/8/layout/lProcess2"/>
    <dgm:cxn modelId="{C8551195-D6BF-41E4-9DB6-77CF46AAD116}" type="presOf" srcId="{1263C1E2-4E1A-4108-99FE-6A69516F66AD}" destId="{D7C8A366-D2C8-430B-89F8-0DB0D47344BD}" srcOrd="0" destOrd="0" presId="urn:microsoft.com/office/officeart/2005/8/layout/lProcess2"/>
    <dgm:cxn modelId="{AD7FB120-8F42-4EEA-B14F-B77C9D706AD5}" type="presOf" srcId="{70C12BE3-2F55-4343-8B90-FDDBB204ECD6}" destId="{ED637B51-F347-44F5-948D-137AA88BAE22}" srcOrd="0" destOrd="0" presId="urn:microsoft.com/office/officeart/2005/8/layout/lProcess2"/>
    <dgm:cxn modelId="{F106EC6A-73AA-462E-A7BB-8FACE76EC179}" srcId="{34894EFF-31FA-46F2-A438-5FA350416F8C}" destId="{C21E0BCC-5365-4628-88A3-7DAD834FD96C}" srcOrd="1" destOrd="0" parTransId="{33F5AD43-8E22-4E21-A1DD-656B15E20090}" sibTransId="{7A060D3C-4893-46C8-8EE1-2F6C57423488}"/>
    <dgm:cxn modelId="{BDA17CDB-D40B-4BA3-90CF-9C47CAE3D7C5}" type="presOf" srcId="{3A996104-65EF-4014-ADF3-8FAC5C8A1300}" destId="{62701D3F-FED8-4886-9B97-327B39233442}" srcOrd="0" destOrd="0" presId="urn:microsoft.com/office/officeart/2005/8/layout/lProcess2"/>
    <dgm:cxn modelId="{75F45E0B-6882-456D-A424-EE9432B31F1A}" srcId="{3A996104-65EF-4014-ADF3-8FAC5C8A1300}" destId="{BCAE79ED-9184-43B2-8D08-CC01F9D2A597}" srcOrd="2" destOrd="0" parTransId="{B9183EC7-71C5-41C2-8144-E0AE925AE7A7}" sibTransId="{949E4EAC-25CE-4128-AF58-0E43689FE731}"/>
    <dgm:cxn modelId="{2A8E822E-31B4-42B3-84E3-A11856B8D210}" type="presOf" srcId="{84BB9B97-B82E-462F-8233-92CE4EAC50AF}" destId="{F45928DB-545B-4FC4-B14A-5A241A5EC89F}" srcOrd="0" destOrd="0" presId="urn:microsoft.com/office/officeart/2005/8/layout/lProcess2"/>
    <dgm:cxn modelId="{BD9FDB54-F5AA-4D3C-A5B9-59229EA7A6D9}" type="presOf" srcId="{34894EFF-31FA-46F2-A438-5FA350416F8C}" destId="{6E815778-042D-4F83-BAE0-91CD3BAB31A8}" srcOrd="0" destOrd="0" presId="urn:microsoft.com/office/officeart/2005/8/layout/lProcess2"/>
    <dgm:cxn modelId="{70A6F91D-E91B-4064-8933-DFF7BC6A37D4}" type="presOf" srcId="{BA8FC88C-618C-4F8C-9C63-EC713719A179}" destId="{21CD6FA1-4228-4635-8666-FB8D96FE9254}" srcOrd="0" destOrd="0" presId="urn:microsoft.com/office/officeart/2005/8/layout/lProcess2"/>
    <dgm:cxn modelId="{0B07103A-1663-417E-8EDF-6FDED0EE897C}" srcId="{3A996104-65EF-4014-ADF3-8FAC5C8A1300}" destId="{9BD43FA8-FA8E-4BBB-9087-CA5B7FB27CC1}" srcOrd="0" destOrd="0" parTransId="{49E01A00-E3AA-4E59-91C8-348786E8637E}" sibTransId="{29AA32C6-FF85-41F3-8F6D-73A16CC51F2B}"/>
    <dgm:cxn modelId="{DE05BB45-1367-4C26-AFE7-1BF487624DDB}" srcId="{84BB9B97-B82E-462F-8233-92CE4EAC50AF}" destId="{3A996104-65EF-4014-ADF3-8FAC5C8A1300}" srcOrd="2" destOrd="0" parTransId="{3477604D-60C8-4A86-B793-DC81AA1FD6CA}" sibTransId="{A1C40D4D-1FFD-4180-AF18-7EFFC6F36DA3}"/>
    <dgm:cxn modelId="{2DC793C7-0F98-4C79-8C49-6021697E9345}" srcId="{84BB9B97-B82E-462F-8233-92CE4EAC50AF}" destId="{6D03A10F-CD0D-4C4D-8EC7-F188E9EE678A}" srcOrd="1" destOrd="0" parTransId="{2D5E9870-AE86-46DF-AE6F-430F952627E4}" sibTransId="{40F2E4D3-95D2-42D9-8FBF-4E20A76C77B4}"/>
    <dgm:cxn modelId="{DC88D7CA-34E7-49C3-AF4F-2CEDE7488119}" type="presOf" srcId="{472208CA-D039-4DC0-9EAD-7B0E4F6BF55B}" destId="{9C045661-96B8-4D39-AA56-CB7250A311D9}" srcOrd="0" destOrd="0" presId="urn:microsoft.com/office/officeart/2005/8/layout/lProcess2"/>
    <dgm:cxn modelId="{868EE5E7-6D3E-4EA2-ACCC-6E07DA2A20A4}" type="presParOf" srcId="{F45928DB-545B-4FC4-B14A-5A241A5EC89F}" destId="{EBF4BD0C-A22D-4405-9589-D4184C56F3C9}" srcOrd="0" destOrd="0" presId="urn:microsoft.com/office/officeart/2005/8/layout/lProcess2"/>
    <dgm:cxn modelId="{40A69C4C-DDB8-4B4D-B558-6A29C8CDB59A}" type="presParOf" srcId="{EBF4BD0C-A22D-4405-9589-D4184C56F3C9}" destId="{F493E3E9-7511-4230-A13C-4769155AC4C0}" srcOrd="0" destOrd="0" presId="urn:microsoft.com/office/officeart/2005/8/layout/lProcess2"/>
    <dgm:cxn modelId="{63E1FA18-B13E-4773-92B9-403703E9CCF0}" type="presParOf" srcId="{EBF4BD0C-A22D-4405-9589-D4184C56F3C9}" destId="{EDC54C1E-D0D7-490A-B1EB-E24ADF6A3471}" srcOrd="1" destOrd="0" presId="urn:microsoft.com/office/officeart/2005/8/layout/lProcess2"/>
    <dgm:cxn modelId="{B0B0D57D-1733-497A-8FCF-1396754D6100}" type="presParOf" srcId="{EBF4BD0C-A22D-4405-9589-D4184C56F3C9}" destId="{7D8CC6DC-A297-4C3F-9630-DD72FF0C9C8B}" srcOrd="2" destOrd="0" presId="urn:microsoft.com/office/officeart/2005/8/layout/lProcess2"/>
    <dgm:cxn modelId="{C1235419-3C77-4685-98B7-34E80565909E}" type="presParOf" srcId="{7D8CC6DC-A297-4C3F-9630-DD72FF0C9C8B}" destId="{234B8CA6-B91A-486F-B25D-5A3FC69A94F3}" srcOrd="0" destOrd="0" presId="urn:microsoft.com/office/officeart/2005/8/layout/lProcess2"/>
    <dgm:cxn modelId="{F7615DD1-D3AE-40BF-85F1-3D2B7F9B6C87}" type="presParOf" srcId="{234B8CA6-B91A-486F-B25D-5A3FC69A94F3}" destId="{BDDC819C-B6E6-417A-AF64-45804E8BA5C0}" srcOrd="0" destOrd="0" presId="urn:microsoft.com/office/officeart/2005/8/layout/lProcess2"/>
    <dgm:cxn modelId="{6EF4A165-D500-4302-8228-47E88103E405}" type="presParOf" srcId="{234B8CA6-B91A-486F-B25D-5A3FC69A94F3}" destId="{D8A29B57-84FD-4A12-940E-59D6940FF108}" srcOrd="1" destOrd="0" presId="urn:microsoft.com/office/officeart/2005/8/layout/lProcess2"/>
    <dgm:cxn modelId="{E235BC56-1238-4F8A-AD63-ABF180248048}" type="presParOf" srcId="{234B8CA6-B91A-486F-B25D-5A3FC69A94F3}" destId="{97FDAA7C-1166-4CC3-A59A-EC3E5A265B2E}" srcOrd="2" destOrd="0" presId="urn:microsoft.com/office/officeart/2005/8/layout/lProcess2"/>
    <dgm:cxn modelId="{02F89A3F-410A-4E7B-AF06-A42A4F335F2E}" type="presParOf" srcId="{234B8CA6-B91A-486F-B25D-5A3FC69A94F3}" destId="{8114EB3B-6B16-471C-913C-A166341C489C}" srcOrd="3" destOrd="0" presId="urn:microsoft.com/office/officeart/2005/8/layout/lProcess2"/>
    <dgm:cxn modelId="{EE477552-347D-4A98-B366-ABDCB7440DE9}" type="presParOf" srcId="{234B8CA6-B91A-486F-B25D-5A3FC69A94F3}" destId="{21CD6FA1-4228-4635-8666-FB8D96FE9254}" srcOrd="4" destOrd="0" presId="urn:microsoft.com/office/officeart/2005/8/layout/lProcess2"/>
    <dgm:cxn modelId="{D10455D4-D36E-4FC0-9E66-16FC2079F36E}" type="presParOf" srcId="{F45928DB-545B-4FC4-B14A-5A241A5EC89F}" destId="{C752BCB9-6D86-459A-B3D7-0F3867B6F514}" srcOrd="1" destOrd="0" presId="urn:microsoft.com/office/officeart/2005/8/layout/lProcess2"/>
    <dgm:cxn modelId="{FC933402-1CD2-442E-88FE-647A83DD960E}" type="presParOf" srcId="{F45928DB-545B-4FC4-B14A-5A241A5EC89F}" destId="{D290AE7D-3B6A-457C-BD6E-7042427481DC}" srcOrd="2" destOrd="0" presId="urn:microsoft.com/office/officeart/2005/8/layout/lProcess2"/>
    <dgm:cxn modelId="{2A750A47-1362-475E-A755-FE7DFCD7D304}" type="presParOf" srcId="{D290AE7D-3B6A-457C-BD6E-7042427481DC}" destId="{65346316-33BB-4AD5-BA0D-B03EDF2BEA1E}" srcOrd="0" destOrd="0" presId="urn:microsoft.com/office/officeart/2005/8/layout/lProcess2"/>
    <dgm:cxn modelId="{6AA5B108-F9D5-4404-9296-92DAA19CC46A}" type="presParOf" srcId="{D290AE7D-3B6A-457C-BD6E-7042427481DC}" destId="{FB4D6C03-A3AE-4497-AE75-9534DA2AA1C2}" srcOrd="1" destOrd="0" presId="urn:microsoft.com/office/officeart/2005/8/layout/lProcess2"/>
    <dgm:cxn modelId="{E723CF40-9F32-4B20-85D7-968AE5C05F42}" type="presParOf" srcId="{D290AE7D-3B6A-457C-BD6E-7042427481DC}" destId="{258CA775-FBA1-4C86-9721-563EF1DA0E14}" srcOrd="2" destOrd="0" presId="urn:microsoft.com/office/officeart/2005/8/layout/lProcess2"/>
    <dgm:cxn modelId="{1CA28C5B-B56E-4EE1-86C8-5264AD2154B2}" type="presParOf" srcId="{258CA775-FBA1-4C86-9721-563EF1DA0E14}" destId="{C195DBCC-671D-4BB6-BE70-7737BF7212AF}" srcOrd="0" destOrd="0" presId="urn:microsoft.com/office/officeart/2005/8/layout/lProcess2"/>
    <dgm:cxn modelId="{1B0CCB88-0093-4BCC-BA3E-71A1373C8D37}" type="presParOf" srcId="{C195DBCC-671D-4BB6-BE70-7737BF7212AF}" destId="{3C42A77D-4D76-4247-9711-2A12AFD7FB44}" srcOrd="0" destOrd="0" presId="urn:microsoft.com/office/officeart/2005/8/layout/lProcess2"/>
    <dgm:cxn modelId="{5B4C168E-248D-4EC6-8661-FFD52E827364}" type="presParOf" srcId="{C195DBCC-671D-4BB6-BE70-7737BF7212AF}" destId="{B5D66A77-5285-4E42-92EE-A6BEFB43C4C5}" srcOrd="1" destOrd="0" presId="urn:microsoft.com/office/officeart/2005/8/layout/lProcess2"/>
    <dgm:cxn modelId="{668D779E-F2AC-4D5D-8150-499DB416B399}" type="presParOf" srcId="{C195DBCC-671D-4BB6-BE70-7737BF7212AF}" destId="{ED637B51-F347-44F5-948D-137AA88BAE22}" srcOrd="2" destOrd="0" presId="urn:microsoft.com/office/officeart/2005/8/layout/lProcess2"/>
    <dgm:cxn modelId="{1198FC7D-70B3-4318-8E59-1CDBEBED1839}" type="presParOf" srcId="{C195DBCC-671D-4BB6-BE70-7737BF7212AF}" destId="{D0F32F47-7F22-489E-8493-61CD15F162C2}" srcOrd="3" destOrd="0" presId="urn:microsoft.com/office/officeart/2005/8/layout/lProcess2"/>
    <dgm:cxn modelId="{88144414-C4BA-4935-83FF-5B5F80B81127}" type="presParOf" srcId="{C195DBCC-671D-4BB6-BE70-7737BF7212AF}" destId="{9B2C6FE6-DF80-4F09-B15A-FD6B2632519A}" srcOrd="4" destOrd="0" presId="urn:microsoft.com/office/officeart/2005/8/layout/lProcess2"/>
    <dgm:cxn modelId="{6D5B05AB-C725-445B-9D22-1642ABD89472}" type="presParOf" srcId="{F45928DB-545B-4FC4-B14A-5A241A5EC89F}" destId="{6E21641D-B191-4D66-89AD-3C9D1EBFCD6C}" srcOrd="3" destOrd="0" presId="urn:microsoft.com/office/officeart/2005/8/layout/lProcess2"/>
    <dgm:cxn modelId="{08D006C2-D75E-442E-A753-9D32A8085569}" type="presParOf" srcId="{F45928DB-545B-4FC4-B14A-5A241A5EC89F}" destId="{027F3650-7BA5-4EAA-AD91-CA336AE9C6B2}" srcOrd="4" destOrd="0" presId="urn:microsoft.com/office/officeart/2005/8/layout/lProcess2"/>
    <dgm:cxn modelId="{348E4E29-8DFB-4BA4-8293-670BF6087D32}" type="presParOf" srcId="{027F3650-7BA5-4EAA-AD91-CA336AE9C6B2}" destId="{62701D3F-FED8-4886-9B97-327B39233442}" srcOrd="0" destOrd="0" presId="urn:microsoft.com/office/officeart/2005/8/layout/lProcess2"/>
    <dgm:cxn modelId="{55866CE4-BA59-4FF8-82D2-35CDD424C5C5}" type="presParOf" srcId="{027F3650-7BA5-4EAA-AD91-CA336AE9C6B2}" destId="{95AA372A-55AB-4D52-B675-D8D596FACB56}" srcOrd="1" destOrd="0" presId="urn:microsoft.com/office/officeart/2005/8/layout/lProcess2"/>
    <dgm:cxn modelId="{CC6550AE-489A-4D8C-8441-25B456CC21C5}" type="presParOf" srcId="{027F3650-7BA5-4EAA-AD91-CA336AE9C6B2}" destId="{3B230F67-F5D2-412E-BC3B-B1C289FA1E4D}" srcOrd="2" destOrd="0" presId="urn:microsoft.com/office/officeart/2005/8/layout/lProcess2"/>
    <dgm:cxn modelId="{C0F607D8-9D9D-416D-B509-0BF5E4F0AF98}" type="presParOf" srcId="{3B230F67-F5D2-412E-BC3B-B1C289FA1E4D}" destId="{69549AE9-81F0-468F-89CA-B5E73940BFAB}" srcOrd="0" destOrd="0" presId="urn:microsoft.com/office/officeart/2005/8/layout/lProcess2"/>
    <dgm:cxn modelId="{EC6BA54C-D548-49E5-99C3-333EBD61F745}" type="presParOf" srcId="{69549AE9-81F0-468F-89CA-B5E73940BFAB}" destId="{F091A345-9E4E-4BD4-9CD8-2505E26F4BA6}" srcOrd="0" destOrd="0" presId="urn:microsoft.com/office/officeart/2005/8/layout/lProcess2"/>
    <dgm:cxn modelId="{521CA225-D057-4B15-BE87-1D80A1870262}" type="presParOf" srcId="{69549AE9-81F0-468F-89CA-B5E73940BFAB}" destId="{D0356D45-EDB5-4726-AFDA-215A2A6BE955}" srcOrd="1" destOrd="0" presId="urn:microsoft.com/office/officeart/2005/8/layout/lProcess2"/>
    <dgm:cxn modelId="{F2463724-0EF3-4DDC-9585-57EE2640FE47}" type="presParOf" srcId="{69549AE9-81F0-468F-89CA-B5E73940BFAB}" destId="{D7C8A366-D2C8-430B-89F8-0DB0D47344BD}" srcOrd="2" destOrd="0" presId="urn:microsoft.com/office/officeart/2005/8/layout/lProcess2"/>
    <dgm:cxn modelId="{630BF98E-CBF5-4961-A647-CCBC6EF98E4C}" type="presParOf" srcId="{69549AE9-81F0-468F-89CA-B5E73940BFAB}" destId="{A8919CEB-F020-4C76-8375-BF4468FD0D07}" srcOrd="3" destOrd="0" presId="urn:microsoft.com/office/officeart/2005/8/layout/lProcess2"/>
    <dgm:cxn modelId="{7D7C3C82-90EB-4664-8F1F-67BD881F51DF}" type="presParOf" srcId="{69549AE9-81F0-468F-89CA-B5E73940BFAB}" destId="{916C403A-0DB9-4BF9-A569-06FF46F2E9FE}" srcOrd="4" destOrd="0" presId="urn:microsoft.com/office/officeart/2005/8/layout/lProcess2"/>
    <dgm:cxn modelId="{0F0C5561-81F7-41D9-946C-6749AA6DE6E1}" type="presParOf" srcId="{F45928DB-545B-4FC4-B14A-5A241A5EC89F}" destId="{E4BB47D1-2F3D-4F0A-BCBD-690E92C33C5D}" srcOrd="5" destOrd="0" presId="urn:microsoft.com/office/officeart/2005/8/layout/lProcess2"/>
    <dgm:cxn modelId="{F9992117-56B4-4E97-95AE-EBEAB2B67EA7}" type="presParOf" srcId="{F45928DB-545B-4FC4-B14A-5A241A5EC89F}" destId="{E9763806-2E03-4FA9-841A-6AB24FFCC2CC}" srcOrd="6" destOrd="0" presId="urn:microsoft.com/office/officeart/2005/8/layout/lProcess2"/>
    <dgm:cxn modelId="{20A9DBB3-5AC6-4B76-9DAF-56FA2487E829}" type="presParOf" srcId="{E9763806-2E03-4FA9-841A-6AB24FFCC2CC}" destId="{6E815778-042D-4F83-BAE0-91CD3BAB31A8}" srcOrd="0" destOrd="0" presId="urn:microsoft.com/office/officeart/2005/8/layout/lProcess2"/>
    <dgm:cxn modelId="{BACD299B-E7E1-4FC8-BDD4-0729611643CC}" type="presParOf" srcId="{E9763806-2E03-4FA9-841A-6AB24FFCC2CC}" destId="{5F2511BD-5014-4263-996B-3943896E5321}" srcOrd="1" destOrd="0" presId="urn:microsoft.com/office/officeart/2005/8/layout/lProcess2"/>
    <dgm:cxn modelId="{6AD0870B-244C-46D4-9FF2-9A423B9C7D46}" type="presParOf" srcId="{E9763806-2E03-4FA9-841A-6AB24FFCC2CC}" destId="{F496040B-2D1A-46F0-8F42-9DF0103D4F2C}" srcOrd="2" destOrd="0" presId="urn:microsoft.com/office/officeart/2005/8/layout/lProcess2"/>
    <dgm:cxn modelId="{8BC2917B-CEE3-4FDC-AE0B-55653E2796CD}" type="presParOf" srcId="{F496040B-2D1A-46F0-8F42-9DF0103D4F2C}" destId="{0F9085F8-6011-498C-B76F-ED4C0BC73E90}" srcOrd="0" destOrd="0" presId="urn:microsoft.com/office/officeart/2005/8/layout/lProcess2"/>
    <dgm:cxn modelId="{F60BA9FF-B1D4-4B74-B8BE-C605B5F9B869}" type="presParOf" srcId="{0F9085F8-6011-498C-B76F-ED4C0BC73E90}" destId="{EB14D8AC-747A-47A0-A470-2C0EC4D3DFFD}" srcOrd="0" destOrd="0" presId="urn:microsoft.com/office/officeart/2005/8/layout/lProcess2"/>
    <dgm:cxn modelId="{942B416D-3079-40F5-B1B4-A0C89300AF9D}" type="presParOf" srcId="{0F9085F8-6011-498C-B76F-ED4C0BC73E90}" destId="{F2208B05-5951-4581-899B-1D5510E7A1AE}" srcOrd="1" destOrd="0" presId="urn:microsoft.com/office/officeart/2005/8/layout/lProcess2"/>
    <dgm:cxn modelId="{6D805AE6-57F2-481A-A7F8-FF62F06B098B}" type="presParOf" srcId="{0F9085F8-6011-498C-B76F-ED4C0BC73E90}" destId="{DBE0E55C-3228-485B-A4FC-0BD242F8CAC7}" srcOrd="2" destOrd="0" presId="urn:microsoft.com/office/officeart/2005/8/layout/lProcess2"/>
    <dgm:cxn modelId="{C393EBD0-6B1B-4C42-99A7-AE9010113E25}" type="presParOf" srcId="{0F9085F8-6011-498C-B76F-ED4C0BC73E90}" destId="{A1F1AD15-1B8F-430F-828B-3373D6F67DA4}" srcOrd="3" destOrd="0" presId="urn:microsoft.com/office/officeart/2005/8/layout/lProcess2"/>
    <dgm:cxn modelId="{DBF7D1E0-3C8F-4B88-8834-649F38735F81}" type="presParOf" srcId="{0F9085F8-6011-498C-B76F-ED4C0BC73E90}" destId="{9C045661-96B8-4D39-AA56-CB7250A311D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0B7E67-6900-40C9-A134-42B75FFE8C0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031BFAE-BF50-4415-97C9-11B81D19BB6F}">
      <dgm:prSet phldrT="[Text]"/>
      <dgm:spPr/>
      <dgm:t>
        <a:bodyPr/>
        <a:lstStyle/>
        <a:p>
          <a:r>
            <a:rPr lang="tr-TR" dirty="0" smtClean="0"/>
            <a:t>İş süreçlerinin analiz edilip fonksiyonel tasarımının yapılması ve ürün yaşam döngüsü yönetimi (PLM) sistemine yansıtılması.</a:t>
          </a:r>
          <a:endParaRPr lang="tr-TR" dirty="0"/>
        </a:p>
      </dgm:t>
    </dgm:pt>
    <dgm:pt modelId="{1D7117C0-8DE2-4C1A-BFF2-C7A001D36145}" type="parTrans" cxnId="{6C801479-9B20-4FC2-BFE5-5B152E95EA9D}">
      <dgm:prSet/>
      <dgm:spPr/>
      <dgm:t>
        <a:bodyPr/>
        <a:lstStyle/>
        <a:p>
          <a:endParaRPr lang="tr-TR"/>
        </a:p>
      </dgm:t>
    </dgm:pt>
    <dgm:pt modelId="{5C214425-6CC0-417E-9CFB-3F42E40C91B4}" type="sibTrans" cxnId="{6C801479-9B20-4FC2-BFE5-5B152E95EA9D}">
      <dgm:prSet/>
      <dgm:spPr/>
      <dgm:t>
        <a:bodyPr/>
        <a:lstStyle/>
        <a:p>
          <a:endParaRPr lang="tr-TR"/>
        </a:p>
      </dgm:t>
    </dgm:pt>
    <dgm:pt modelId="{094B2796-DE88-4D53-9897-CB433667FBF8}">
      <dgm:prSet phldrT="[Text]"/>
      <dgm:spPr/>
      <dgm:t>
        <a:bodyPr/>
        <a:lstStyle/>
        <a:p>
          <a:r>
            <a:rPr lang="tr-TR" dirty="0" smtClean="0"/>
            <a:t>PLM çözüm mimarisinin oluşturulması.</a:t>
          </a:r>
          <a:endParaRPr lang="tr-TR" dirty="0"/>
        </a:p>
      </dgm:t>
    </dgm:pt>
    <dgm:pt modelId="{94BA8CA9-BE01-4DBA-9C0A-719AC2AA98A9}" type="parTrans" cxnId="{FC17C4A7-BDA8-46AD-98CF-53CEC4B4F897}">
      <dgm:prSet/>
      <dgm:spPr/>
      <dgm:t>
        <a:bodyPr/>
        <a:lstStyle/>
        <a:p>
          <a:endParaRPr lang="tr-TR"/>
        </a:p>
      </dgm:t>
    </dgm:pt>
    <dgm:pt modelId="{AC84AD5A-C11A-4EB8-A9EE-62112093F4CA}" type="sibTrans" cxnId="{FC17C4A7-BDA8-46AD-98CF-53CEC4B4F897}">
      <dgm:prSet/>
      <dgm:spPr/>
      <dgm:t>
        <a:bodyPr/>
        <a:lstStyle/>
        <a:p>
          <a:endParaRPr lang="tr-TR"/>
        </a:p>
      </dgm:t>
    </dgm:pt>
    <dgm:pt modelId="{95BD20D8-CB96-4C52-BBC2-2FF374ECBE20}">
      <dgm:prSet/>
      <dgm:spPr/>
      <dgm:t>
        <a:bodyPr/>
        <a:lstStyle/>
        <a:p>
          <a:r>
            <a:rPr lang="tr-TR" dirty="0" smtClean="0"/>
            <a:t>Ürün yaşam döngüsü metotlarının oluşturulması ve kullanıcılara aktif olarak kullandırılması.</a:t>
          </a:r>
        </a:p>
      </dgm:t>
    </dgm:pt>
    <dgm:pt modelId="{06D51BB9-9BA0-4632-BC6A-0C1AFFB4BA59}" type="parTrans" cxnId="{AF39B63D-1245-48B3-ABDB-2EA3D10F88EA}">
      <dgm:prSet/>
      <dgm:spPr/>
      <dgm:t>
        <a:bodyPr/>
        <a:lstStyle/>
        <a:p>
          <a:endParaRPr lang="tr-TR"/>
        </a:p>
      </dgm:t>
    </dgm:pt>
    <dgm:pt modelId="{0C17492A-ECB7-410D-B28B-E20BB5356F0B}" type="sibTrans" cxnId="{AF39B63D-1245-48B3-ABDB-2EA3D10F88EA}">
      <dgm:prSet/>
      <dgm:spPr/>
      <dgm:t>
        <a:bodyPr/>
        <a:lstStyle/>
        <a:p>
          <a:endParaRPr lang="tr-TR"/>
        </a:p>
      </dgm:t>
    </dgm:pt>
    <dgm:pt modelId="{1664743F-33AC-4844-99AF-FA1AD7EB97DF}">
      <dgm:prSet/>
      <dgm:spPr/>
      <dgm:t>
        <a:bodyPr/>
        <a:lstStyle/>
        <a:p>
          <a:r>
            <a:rPr lang="en-US" dirty="0" smtClean="0"/>
            <a:t>CAD </a:t>
          </a:r>
          <a:r>
            <a:rPr lang="tr-TR" dirty="0" smtClean="0"/>
            <a:t>metotlarının </a:t>
          </a:r>
          <a:r>
            <a:rPr lang="tr-TR" dirty="0" smtClean="0"/>
            <a:t>oluşturulması ve sistem üzerinde uyarlanması.</a:t>
          </a:r>
        </a:p>
      </dgm:t>
    </dgm:pt>
    <dgm:pt modelId="{E0958A04-DD49-4E92-8013-FF021CC4DC8A}" type="parTrans" cxnId="{60FCDB6D-5926-494E-BC34-A4DD267A3568}">
      <dgm:prSet/>
      <dgm:spPr/>
      <dgm:t>
        <a:bodyPr/>
        <a:lstStyle/>
        <a:p>
          <a:endParaRPr lang="tr-TR"/>
        </a:p>
      </dgm:t>
    </dgm:pt>
    <dgm:pt modelId="{DE231879-ED04-49EA-ADEB-63FCCD404B51}" type="sibTrans" cxnId="{60FCDB6D-5926-494E-BC34-A4DD267A3568}">
      <dgm:prSet/>
      <dgm:spPr/>
      <dgm:t>
        <a:bodyPr/>
        <a:lstStyle/>
        <a:p>
          <a:endParaRPr lang="tr-TR"/>
        </a:p>
      </dgm:t>
    </dgm:pt>
    <dgm:pt modelId="{AA62AD06-139A-47B8-B4E6-2E4B6BE3BF73}">
      <dgm:prSet/>
      <dgm:spPr/>
      <dgm:t>
        <a:bodyPr/>
        <a:lstStyle/>
        <a:p>
          <a:r>
            <a:rPr lang="tr-TR" smtClean="0"/>
            <a:t>PLM son kullanıcı eğitimlerinin verilmesi.</a:t>
          </a:r>
          <a:endParaRPr lang="tr-TR" dirty="0"/>
        </a:p>
      </dgm:t>
    </dgm:pt>
    <dgm:pt modelId="{FDDA83BE-1727-4523-8886-5E8153289BC1}" type="parTrans" cxnId="{C0C95596-365E-426B-B23C-00B989F33069}">
      <dgm:prSet/>
      <dgm:spPr/>
      <dgm:t>
        <a:bodyPr/>
        <a:lstStyle/>
        <a:p>
          <a:endParaRPr lang="tr-TR"/>
        </a:p>
      </dgm:t>
    </dgm:pt>
    <dgm:pt modelId="{787AA459-86B0-46FF-9F2F-333AFC9734E9}" type="sibTrans" cxnId="{C0C95596-365E-426B-B23C-00B989F33069}">
      <dgm:prSet/>
      <dgm:spPr/>
      <dgm:t>
        <a:bodyPr/>
        <a:lstStyle/>
        <a:p>
          <a:endParaRPr lang="tr-TR"/>
        </a:p>
      </dgm:t>
    </dgm:pt>
    <dgm:pt modelId="{981D4B5D-F48A-445F-BF63-59DD51907364}">
      <dgm:prSet/>
      <dgm:spPr/>
      <dgm:t>
        <a:bodyPr/>
        <a:lstStyle/>
        <a:p>
          <a:r>
            <a:rPr lang="tr-TR" smtClean="0"/>
            <a:t>PLM veri modelinin oluşturulması.</a:t>
          </a:r>
          <a:endParaRPr lang="tr-TR" dirty="0" smtClean="0"/>
        </a:p>
      </dgm:t>
    </dgm:pt>
    <dgm:pt modelId="{B721D2C7-9F16-441B-87D3-AA5351D40BFD}" type="parTrans" cxnId="{FD28D93C-BE63-4536-947F-B24B5F97B0E0}">
      <dgm:prSet/>
      <dgm:spPr/>
      <dgm:t>
        <a:bodyPr/>
        <a:lstStyle/>
        <a:p>
          <a:endParaRPr lang="tr-TR"/>
        </a:p>
      </dgm:t>
    </dgm:pt>
    <dgm:pt modelId="{32DF83A1-4C83-4237-9066-E19A0A570BB5}" type="sibTrans" cxnId="{FD28D93C-BE63-4536-947F-B24B5F97B0E0}">
      <dgm:prSet/>
      <dgm:spPr/>
      <dgm:t>
        <a:bodyPr/>
        <a:lstStyle/>
        <a:p>
          <a:endParaRPr lang="tr-TR"/>
        </a:p>
      </dgm:t>
    </dgm:pt>
    <dgm:pt modelId="{7B1E945F-6643-4BC3-91E0-E4C4A37908E7}">
      <dgm:prSet/>
      <dgm:spPr/>
      <dgm:t>
        <a:bodyPr/>
        <a:lstStyle/>
        <a:p>
          <a:r>
            <a:rPr lang="tr-TR" smtClean="0"/>
            <a:t>Mühendislik BT altyapısının yönetimi (sistem yönetimi, kurulumu, güncellenmesi, konfigüre edilmesi ve uyarlanması).</a:t>
          </a:r>
          <a:endParaRPr lang="tr-TR" dirty="0" smtClean="0"/>
        </a:p>
      </dgm:t>
    </dgm:pt>
    <dgm:pt modelId="{F4ACB5EE-66FC-4158-A263-F2224D27B40B}" type="parTrans" cxnId="{776A8084-E6C0-4707-804E-C07B03787DF1}">
      <dgm:prSet/>
      <dgm:spPr/>
      <dgm:t>
        <a:bodyPr/>
        <a:lstStyle/>
        <a:p>
          <a:endParaRPr lang="tr-TR"/>
        </a:p>
      </dgm:t>
    </dgm:pt>
    <dgm:pt modelId="{51529EFE-1EDC-41DD-9B10-8F5249BD51F3}" type="sibTrans" cxnId="{776A8084-E6C0-4707-804E-C07B03787DF1}">
      <dgm:prSet/>
      <dgm:spPr/>
      <dgm:t>
        <a:bodyPr/>
        <a:lstStyle/>
        <a:p>
          <a:endParaRPr lang="tr-TR"/>
        </a:p>
      </dgm:t>
    </dgm:pt>
    <dgm:pt modelId="{D17E5609-F2CE-44DD-83F6-92A638BE3FC6}">
      <dgm:prSet/>
      <dgm:spPr/>
      <dgm:t>
        <a:bodyPr/>
        <a:lstStyle/>
        <a:p>
          <a:r>
            <a:rPr lang="tr-TR" smtClean="0"/>
            <a:t>Mühendislik uygulamaları için gerekli olan son kullanıcı desteğinin sağlanması.</a:t>
          </a:r>
          <a:endParaRPr lang="tr-TR" dirty="0" smtClean="0"/>
        </a:p>
      </dgm:t>
    </dgm:pt>
    <dgm:pt modelId="{E624E5DC-DDF3-4A37-A007-9EC6F70B7F99}" type="parTrans" cxnId="{DAB1D2EB-7AD8-43D1-AEB3-03FF212F0B14}">
      <dgm:prSet/>
      <dgm:spPr/>
      <dgm:t>
        <a:bodyPr/>
        <a:lstStyle/>
        <a:p>
          <a:endParaRPr lang="tr-TR"/>
        </a:p>
      </dgm:t>
    </dgm:pt>
    <dgm:pt modelId="{0F578E49-1F1B-4650-A553-80C457C62D30}" type="sibTrans" cxnId="{DAB1D2EB-7AD8-43D1-AEB3-03FF212F0B14}">
      <dgm:prSet/>
      <dgm:spPr/>
      <dgm:t>
        <a:bodyPr/>
        <a:lstStyle/>
        <a:p>
          <a:endParaRPr lang="tr-TR"/>
        </a:p>
      </dgm:t>
    </dgm:pt>
    <dgm:pt modelId="{F1D8BD00-094F-41D5-9BF9-008C3FB7A343}">
      <dgm:prSet/>
      <dgm:spPr/>
      <dgm:t>
        <a:bodyPr/>
        <a:lstStyle/>
        <a:p>
          <a:r>
            <a:rPr lang="tr-TR" dirty="0" smtClean="0"/>
            <a:t>Mühendislik uygulamaları lisans yönetimi ve uyumluluğunun sağlanması.</a:t>
          </a:r>
          <a:endParaRPr lang="tr-TR" dirty="0"/>
        </a:p>
      </dgm:t>
    </dgm:pt>
    <dgm:pt modelId="{1DC25CC8-4B72-4BE1-9983-98BEF1CB6C56}" type="parTrans" cxnId="{3E83C6FA-369B-4BF5-8332-AACF4CDC8FED}">
      <dgm:prSet/>
      <dgm:spPr/>
      <dgm:t>
        <a:bodyPr/>
        <a:lstStyle/>
        <a:p>
          <a:endParaRPr lang="tr-TR"/>
        </a:p>
      </dgm:t>
    </dgm:pt>
    <dgm:pt modelId="{2FC9057D-6DFA-45E7-BFBC-C86D075E2EF9}" type="sibTrans" cxnId="{3E83C6FA-369B-4BF5-8332-AACF4CDC8FED}">
      <dgm:prSet/>
      <dgm:spPr/>
      <dgm:t>
        <a:bodyPr/>
        <a:lstStyle/>
        <a:p>
          <a:endParaRPr lang="tr-TR"/>
        </a:p>
      </dgm:t>
    </dgm:pt>
    <dgm:pt modelId="{91E5B0F6-E2AE-42F6-B100-B9C968BB5365}" type="pres">
      <dgm:prSet presAssocID="{750B7E67-6900-40C9-A134-42B75FFE8C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C72A04-6DB0-4881-B11C-08DD1E75B394}" type="pres">
      <dgm:prSet presAssocID="{0031BFAE-BF50-4415-97C9-11B81D19BB6F}" presName="composite" presStyleCnt="0"/>
      <dgm:spPr/>
    </dgm:pt>
    <dgm:pt modelId="{7EF769F5-32D1-4E47-9AEC-4F7B676DF5D4}" type="pres">
      <dgm:prSet presAssocID="{0031BFAE-BF50-4415-97C9-11B81D19BB6F}" presName="rect1" presStyleLbl="tr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35A221-913B-4220-ABF2-25E61D63995E}" type="pres">
      <dgm:prSet presAssocID="{0031BFAE-BF50-4415-97C9-11B81D19BB6F}" presName="rect2" presStyleLbl="fgImgPlace1" presStyleIdx="0" presStyleCnt="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24DA6792-FC75-4DAF-B454-0685EC55B3C0}" type="pres">
      <dgm:prSet presAssocID="{5C214425-6CC0-417E-9CFB-3F42E40C91B4}" presName="sibTrans" presStyleCnt="0"/>
      <dgm:spPr/>
    </dgm:pt>
    <dgm:pt modelId="{AC68F822-D043-48B9-8AD7-E39E1980942F}" type="pres">
      <dgm:prSet presAssocID="{95BD20D8-CB96-4C52-BBC2-2FF374ECBE20}" presName="composite" presStyleCnt="0"/>
      <dgm:spPr/>
    </dgm:pt>
    <dgm:pt modelId="{2F6E6CE7-0BBF-47E0-AABC-B45967372945}" type="pres">
      <dgm:prSet presAssocID="{95BD20D8-CB96-4C52-BBC2-2FF374ECBE20}" presName="rect1" presStyleLbl="tr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2CE436-986E-4DAB-949F-D927B9080F8F}" type="pres">
      <dgm:prSet presAssocID="{95BD20D8-CB96-4C52-BBC2-2FF374ECBE20}" presName="rect2" presStyleLbl="fgImgPlace1" presStyleIdx="1" presStyleCnt="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ED6C3F43-7F0B-4266-A2AE-63445D8E152B}" type="pres">
      <dgm:prSet presAssocID="{0C17492A-ECB7-410D-B28B-E20BB5356F0B}" presName="sibTrans" presStyleCnt="0"/>
      <dgm:spPr/>
    </dgm:pt>
    <dgm:pt modelId="{D67C93EF-28BE-4284-9DDC-FFF428D56536}" type="pres">
      <dgm:prSet presAssocID="{1664743F-33AC-4844-99AF-FA1AD7EB97DF}" presName="composite" presStyleCnt="0"/>
      <dgm:spPr/>
    </dgm:pt>
    <dgm:pt modelId="{DF961C76-1541-4CE4-86A0-262C6A61000F}" type="pres">
      <dgm:prSet presAssocID="{1664743F-33AC-4844-99AF-FA1AD7EB97DF}" presName="rect1" presStyleLbl="tr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6AE87C-BADF-4905-9113-E116772A8338}" type="pres">
      <dgm:prSet presAssocID="{1664743F-33AC-4844-99AF-FA1AD7EB97DF}" presName="rect2" presStyleLbl="fgImgPlace1" presStyleIdx="2" presStyleCnt="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ED6FCF31-5CB2-49F0-9ACB-24E8B3965E40}" type="pres">
      <dgm:prSet presAssocID="{DE231879-ED04-49EA-ADEB-63FCCD404B51}" presName="sibTrans" presStyleCnt="0"/>
      <dgm:spPr/>
    </dgm:pt>
    <dgm:pt modelId="{5DD86FE0-F69B-43BF-BD67-7C6907142689}" type="pres">
      <dgm:prSet presAssocID="{AA62AD06-139A-47B8-B4E6-2E4B6BE3BF73}" presName="composite" presStyleCnt="0"/>
      <dgm:spPr/>
    </dgm:pt>
    <dgm:pt modelId="{F4E45F20-BF1E-4A07-817A-FEBF7584AD78}" type="pres">
      <dgm:prSet presAssocID="{AA62AD06-139A-47B8-B4E6-2E4B6BE3BF73}" presName="rect1" presStyleLbl="tr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FA0015-C61F-44BE-99B4-C293717CFD44}" type="pres">
      <dgm:prSet presAssocID="{AA62AD06-139A-47B8-B4E6-2E4B6BE3BF73}" presName="rect2" presStyleLbl="fgImgPlace1" presStyleIdx="3" presStyleCnt="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</dgm:spPr>
    </dgm:pt>
    <dgm:pt modelId="{4C18351A-9DB3-4C63-8FB3-A4EB1C514C13}" type="pres">
      <dgm:prSet presAssocID="{787AA459-86B0-46FF-9F2F-333AFC9734E9}" presName="sibTrans" presStyleCnt="0"/>
      <dgm:spPr/>
    </dgm:pt>
    <dgm:pt modelId="{10BAE6C2-9E46-46AB-8AED-678B4D7A016A}" type="pres">
      <dgm:prSet presAssocID="{094B2796-DE88-4D53-9897-CB433667FBF8}" presName="composite" presStyleCnt="0"/>
      <dgm:spPr/>
    </dgm:pt>
    <dgm:pt modelId="{8C6E8AB1-EAA5-4AF0-9546-C055789AD520}" type="pres">
      <dgm:prSet presAssocID="{094B2796-DE88-4D53-9897-CB433667FBF8}" presName="rect1" presStyleLbl="tr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2AA246-A441-4D5E-AD29-0F76D88397F1}" type="pres">
      <dgm:prSet presAssocID="{094B2796-DE88-4D53-9897-CB433667FBF8}" presName="rect2" presStyleLbl="fgImgPlace1" presStyleIdx="4" presStyleCnt="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</dgm:spPr>
      <dgm:t>
        <a:bodyPr/>
        <a:lstStyle/>
        <a:p>
          <a:endParaRPr lang="tr-TR"/>
        </a:p>
      </dgm:t>
    </dgm:pt>
    <dgm:pt modelId="{454771D0-5B95-4127-A192-10F434DFE9B2}" type="pres">
      <dgm:prSet presAssocID="{AC84AD5A-C11A-4EB8-A9EE-62112093F4CA}" presName="sibTrans" presStyleCnt="0"/>
      <dgm:spPr/>
    </dgm:pt>
    <dgm:pt modelId="{F6B00B55-DB17-4105-B5AB-A89538C5B841}" type="pres">
      <dgm:prSet presAssocID="{981D4B5D-F48A-445F-BF63-59DD51907364}" presName="composite" presStyleCnt="0"/>
      <dgm:spPr/>
    </dgm:pt>
    <dgm:pt modelId="{B8D8C0E7-BF89-4B0E-80C3-CFDB54E6DA47}" type="pres">
      <dgm:prSet presAssocID="{981D4B5D-F48A-445F-BF63-59DD51907364}" presName="rect1" presStyleLbl="tr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BE7536-6D16-479D-BD62-4272AA7DCC82}" type="pres">
      <dgm:prSet presAssocID="{981D4B5D-F48A-445F-BF63-59DD51907364}" presName="rect2" presStyleLbl="fgImgPlace1" presStyleIdx="5" presStyleCnt="9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9000" r="-99000"/>
          </a:stretch>
        </a:blipFill>
      </dgm:spPr>
    </dgm:pt>
    <dgm:pt modelId="{53D553B6-8B28-41A5-8DEE-3FFDEC440A91}" type="pres">
      <dgm:prSet presAssocID="{32DF83A1-4C83-4237-9066-E19A0A570BB5}" presName="sibTrans" presStyleCnt="0"/>
      <dgm:spPr/>
    </dgm:pt>
    <dgm:pt modelId="{36032225-4B98-45DB-9BA6-5B9F5A233BE7}" type="pres">
      <dgm:prSet presAssocID="{7B1E945F-6643-4BC3-91E0-E4C4A37908E7}" presName="composite" presStyleCnt="0"/>
      <dgm:spPr/>
    </dgm:pt>
    <dgm:pt modelId="{1132D694-FFD2-4D33-981D-079FB3FBD1B2}" type="pres">
      <dgm:prSet presAssocID="{7B1E945F-6643-4BC3-91E0-E4C4A37908E7}" presName="rect1" presStyleLbl="tr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91652D-E381-4E03-85E1-52951D731184}" type="pres">
      <dgm:prSet presAssocID="{7B1E945F-6643-4BC3-91E0-E4C4A37908E7}" presName="rect2" presStyleLbl="fgImgPlace1" presStyleIdx="6" presStyleCnt="9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</dgm:pt>
    <dgm:pt modelId="{F8F27B62-6A99-4E1E-9B19-6D945C147194}" type="pres">
      <dgm:prSet presAssocID="{51529EFE-1EDC-41DD-9B10-8F5249BD51F3}" presName="sibTrans" presStyleCnt="0"/>
      <dgm:spPr/>
    </dgm:pt>
    <dgm:pt modelId="{5A46B340-B6F2-459D-8FB2-DF781FD0452E}" type="pres">
      <dgm:prSet presAssocID="{D17E5609-F2CE-44DD-83F6-92A638BE3FC6}" presName="composite" presStyleCnt="0"/>
      <dgm:spPr/>
    </dgm:pt>
    <dgm:pt modelId="{C16F16A9-DA72-4556-B7CB-7453FFA8E853}" type="pres">
      <dgm:prSet presAssocID="{D17E5609-F2CE-44DD-83F6-92A638BE3FC6}" presName="rect1" presStyleLbl="tr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A46D67-043B-4F55-AAB1-4E88DB58E412}" type="pres">
      <dgm:prSet presAssocID="{D17E5609-F2CE-44DD-83F6-92A638BE3FC6}" presName="rect2" presStyleLbl="fgImgPlace1" presStyleIdx="7" presStyleCnt="9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tr-TR"/>
        </a:p>
      </dgm:t>
    </dgm:pt>
    <dgm:pt modelId="{3D470CFC-FE18-4088-9227-6ED90E1096CF}" type="pres">
      <dgm:prSet presAssocID="{0F578E49-1F1B-4650-A553-80C457C62D30}" presName="sibTrans" presStyleCnt="0"/>
      <dgm:spPr/>
    </dgm:pt>
    <dgm:pt modelId="{7066E0F9-1866-471F-9016-E18D6D4CDEF6}" type="pres">
      <dgm:prSet presAssocID="{F1D8BD00-094F-41D5-9BF9-008C3FB7A343}" presName="composite" presStyleCnt="0"/>
      <dgm:spPr/>
    </dgm:pt>
    <dgm:pt modelId="{CD135BF8-7007-41B1-BABD-985532E82621}" type="pres">
      <dgm:prSet presAssocID="{F1D8BD00-094F-41D5-9BF9-008C3FB7A343}" presName="rect1" presStyleLbl="tr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DCE19A-5805-489C-9CCB-CA0CF7BDFE7A}" type="pres">
      <dgm:prSet presAssocID="{F1D8BD00-094F-41D5-9BF9-008C3FB7A343}" presName="rect2" presStyleLbl="fgImgPlace1" presStyleIdx="8" presStyleCnt="9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</dgm:pt>
  </dgm:ptLst>
  <dgm:cxnLst>
    <dgm:cxn modelId="{9859EDB4-3DA0-4EF4-9AF0-312D19C2EB8D}" type="presOf" srcId="{981D4B5D-F48A-445F-BF63-59DD51907364}" destId="{B8D8C0E7-BF89-4B0E-80C3-CFDB54E6DA47}" srcOrd="0" destOrd="0" presId="urn:microsoft.com/office/officeart/2008/layout/PictureStrips"/>
    <dgm:cxn modelId="{DAB1D2EB-7AD8-43D1-AEB3-03FF212F0B14}" srcId="{750B7E67-6900-40C9-A134-42B75FFE8C06}" destId="{D17E5609-F2CE-44DD-83F6-92A638BE3FC6}" srcOrd="7" destOrd="0" parTransId="{E624E5DC-DDF3-4A37-A007-9EC6F70B7F99}" sibTransId="{0F578E49-1F1B-4650-A553-80C457C62D30}"/>
    <dgm:cxn modelId="{B29912E9-26C1-4D92-BB36-D2841BDEEE29}" type="presOf" srcId="{AA62AD06-139A-47B8-B4E6-2E4B6BE3BF73}" destId="{F4E45F20-BF1E-4A07-817A-FEBF7584AD78}" srcOrd="0" destOrd="0" presId="urn:microsoft.com/office/officeart/2008/layout/PictureStrips"/>
    <dgm:cxn modelId="{776A8084-E6C0-4707-804E-C07B03787DF1}" srcId="{750B7E67-6900-40C9-A134-42B75FFE8C06}" destId="{7B1E945F-6643-4BC3-91E0-E4C4A37908E7}" srcOrd="6" destOrd="0" parTransId="{F4ACB5EE-66FC-4158-A263-F2224D27B40B}" sibTransId="{51529EFE-1EDC-41DD-9B10-8F5249BD51F3}"/>
    <dgm:cxn modelId="{D930DE66-E4A1-4FD0-AA41-D9762F2C31B0}" type="presOf" srcId="{750B7E67-6900-40C9-A134-42B75FFE8C06}" destId="{91E5B0F6-E2AE-42F6-B100-B9C968BB5365}" srcOrd="0" destOrd="0" presId="urn:microsoft.com/office/officeart/2008/layout/PictureStrips"/>
    <dgm:cxn modelId="{60FCDB6D-5926-494E-BC34-A4DD267A3568}" srcId="{750B7E67-6900-40C9-A134-42B75FFE8C06}" destId="{1664743F-33AC-4844-99AF-FA1AD7EB97DF}" srcOrd="2" destOrd="0" parTransId="{E0958A04-DD49-4E92-8013-FF021CC4DC8A}" sibTransId="{DE231879-ED04-49EA-ADEB-63FCCD404B51}"/>
    <dgm:cxn modelId="{3CEC5CB7-5056-4B20-97D0-0A52727FF4AB}" type="presOf" srcId="{0031BFAE-BF50-4415-97C9-11B81D19BB6F}" destId="{7EF769F5-32D1-4E47-9AEC-4F7B676DF5D4}" srcOrd="0" destOrd="0" presId="urn:microsoft.com/office/officeart/2008/layout/PictureStrips"/>
    <dgm:cxn modelId="{0916462C-A03E-4288-87D5-45050BAFDD10}" type="presOf" srcId="{95BD20D8-CB96-4C52-BBC2-2FF374ECBE20}" destId="{2F6E6CE7-0BBF-47E0-AABC-B45967372945}" srcOrd="0" destOrd="0" presId="urn:microsoft.com/office/officeart/2008/layout/PictureStrips"/>
    <dgm:cxn modelId="{6C801479-9B20-4FC2-BFE5-5B152E95EA9D}" srcId="{750B7E67-6900-40C9-A134-42B75FFE8C06}" destId="{0031BFAE-BF50-4415-97C9-11B81D19BB6F}" srcOrd="0" destOrd="0" parTransId="{1D7117C0-8DE2-4C1A-BFF2-C7A001D36145}" sibTransId="{5C214425-6CC0-417E-9CFB-3F42E40C91B4}"/>
    <dgm:cxn modelId="{AF39B63D-1245-48B3-ABDB-2EA3D10F88EA}" srcId="{750B7E67-6900-40C9-A134-42B75FFE8C06}" destId="{95BD20D8-CB96-4C52-BBC2-2FF374ECBE20}" srcOrd="1" destOrd="0" parTransId="{06D51BB9-9BA0-4632-BC6A-0C1AFFB4BA59}" sibTransId="{0C17492A-ECB7-410D-B28B-E20BB5356F0B}"/>
    <dgm:cxn modelId="{BA78EF79-8220-4D95-BE16-3AB6B14035EC}" type="presOf" srcId="{7B1E945F-6643-4BC3-91E0-E4C4A37908E7}" destId="{1132D694-FFD2-4D33-981D-079FB3FBD1B2}" srcOrd="0" destOrd="0" presId="urn:microsoft.com/office/officeart/2008/layout/PictureStrips"/>
    <dgm:cxn modelId="{CC84ED7B-F00E-4E87-846B-BC29BF95D2C6}" type="presOf" srcId="{D17E5609-F2CE-44DD-83F6-92A638BE3FC6}" destId="{C16F16A9-DA72-4556-B7CB-7453FFA8E853}" srcOrd="0" destOrd="0" presId="urn:microsoft.com/office/officeart/2008/layout/PictureStrips"/>
    <dgm:cxn modelId="{105BBBEF-C2A0-451B-8769-2DB6F6DF6BCC}" type="presOf" srcId="{F1D8BD00-094F-41D5-9BF9-008C3FB7A343}" destId="{CD135BF8-7007-41B1-BABD-985532E82621}" srcOrd="0" destOrd="0" presId="urn:microsoft.com/office/officeart/2008/layout/PictureStrips"/>
    <dgm:cxn modelId="{2A5700B9-5CA8-41EB-A388-54C90BB17A5E}" type="presOf" srcId="{1664743F-33AC-4844-99AF-FA1AD7EB97DF}" destId="{DF961C76-1541-4CE4-86A0-262C6A61000F}" srcOrd="0" destOrd="0" presId="urn:microsoft.com/office/officeart/2008/layout/PictureStrips"/>
    <dgm:cxn modelId="{3E83C6FA-369B-4BF5-8332-AACF4CDC8FED}" srcId="{750B7E67-6900-40C9-A134-42B75FFE8C06}" destId="{F1D8BD00-094F-41D5-9BF9-008C3FB7A343}" srcOrd="8" destOrd="0" parTransId="{1DC25CC8-4B72-4BE1-9983-98BEF1CB6C56}" sibTransId="{2FC9057D-6DFA-45E7-BFBC-C86D075E2EF9}"/>
    <dgm:cxn modelId="{FD28D93C-BE63-4536-947F-B24B5F97B0E0}" srcId="{750B7E67-6900-40C9-A134-42B75FFE8C06}" destId="{981D4B5D-F48A-445F-BF63-59DD51907364}" srcOrd="5" destOrd="0" parTransId="{B721D2C7-9F16-441B-87D3-AA5351D40BFD}" sibTransId="{32DF83A1-4C83-4237-9066-E19A0A570BB5}"/>
    <dgm:cxn modelId="{6564C3D0-9C60-4508-BC15-4A6D764C961A}" type="presOf" srcId="{094B2796-DE88-4D53-9897-CB433667FBF8}" destId="{8C6E8AB1-EAA5-4AF0-9546-C055789AD520}" srcOrd="0" destOrd="0" presId="urn:microsoft.com/office/officeart/2008/layout/PictureStrips"/>
    <dgm:cxn modelId="{FC17C4A7-BDA8-46AD-98CF-53CEC4B4F897}" srcId="{750B7E67-6900-40C9-A134-42B75FFE8C06}" destId="{094B2796-DE88-4D53-9897-CB433667FBF8}" srcOrd="4" destOrd="0" parTransId="{94BA8CA9-BE01-4DBA-9C0A-719AC2AA98A9}" sibTransId="{AC84AD5A-C11A-4EB8-A9EE-62112093F4CA}"/>
    <dgm:cxn modelId="{C0C95596-365E-426B-B23C-00B989F33069}" srcId="{750B7E67-6900-40C9-A134-42B75FFE8C06}" destId="{AA62AD06-139A-47B8-B4E6-2E4B6BE3BF73}" srcOrd="3" destOrd="0" parTransId="{FDDA83BE-1727-4523-8886-5E8153289BC1}" sibTransId="{787AA459-86B0-46FF-9F2F-333AFC9734E9}"/>
    <dgm:cxn modelId="{34122E40-02C3-4D38-8C9E-A9DA5F639654}" type="presParOf" srcId="{91E5B0F6-E2AE-42F6-B100-B9C968BB5365}" destId="{50C72A04-6DB0-4881-B11C-08DD1E75B394}" srcOrd="0" destOrd="0" presId="urn:microsoft.com/office/officeart/2008/layout/PictureStrips"/>
    <dgm:cxn modelId="{53D08B1B-D6B9-46E0-92DB-307181F03035}" type="presParOf" srcId="{50C72A04-6DB0-4881-B11C-08DD1E75B394}" destId="{7EF769F5-32D1-4E47-9AEC-4F7B676DF5D4}" srcOrd="0" destOrd="0" presId="urn:microsoft.com/office/officeart/2008/layout/PictureStrips"/>
    <dgm:cxn modelId="{86946744-BF50-467D-8707-FA52F913992B}" type="presParOf" srcId="{50C72A04-6DB0-4881-B11C-08DD1E75B394}" destId="{0935A221-913B-4220-ABF2-25E61D63995E}" srcOrd="1" destOrd="0" presId="urn:microsoft.com/office/officeart/2008/layout/PictureStrips"/>
    <dgm:cxn modelId="{87573FF2-0DA5-451D-8E73-B59AA32C0F1E}" type="presParOf" srcId="{91E5B0F6-E2AE-42F6-B100-B9C968BB5365}" destId="{24DA6792-FC75-4DAF-B454-0685EC55B3C0}" srcOrd="1" destOrd="0" presId="urn:microsoft.com/office/officeart/2008/layout/PictureStrips"/>
    <dgm:cxn modelId="{870731D5-8892-4F2E-AD57-E34A2168C449}" type="presParOf" srcId="{91E5B0F6-E2AE-42F6-B100-B9C968BB5365}" destId="{AC68F822-D043-48B9-8AD7-E39E1980942F}" srcOrd="2" destOrd="0" presId="urn:microsoft.com/office/officeart/2008/layout/PictureStrips"/>
    <dgm:cxn modelId="{8D08BF23-536E-434A-94BB-4F790812215C}" type="presParOf" srcId="{AC68F822-D043-48B9-8AD7-E39E1980942F}" destId="{2F6E6CE7-0BBF-47E0-AABC-B45967372945}" srcOrd="0" destOrd="0" presId="urn:microsoft.com/office/officeart/2008/layout/PictureStrips"/>
    <dgm:cxn modelId="{65BB79B0-FA11-49CE-BFEF-90471F664FB8}" type="presParOf" srcId="{AC68F822-D043-48B9-8AD7-E39E1980942F}" destId="{C02CE436-986E-4DAB-949F-D927B9080F8F}" srcOrd="1" destOrd="0" presId="urn:microsoft.com/office/officeart/2008/layout/PictureStrips"/>
    <dgm:cxn modelId="{B078EF58-CC67-433B-AA52-E8CA244EA101}" type="presParOf" srcId="{91E5B0F6-E2AE-42F6-B100-B9C968BB5365}" destId="{ED6C3F43-7F0B-4266-A2AE-63445D8E152B}" srcOrd="3" destOrd="0" presId="urn:microsoft.com/office/officeart/2008/layout/PictureStrips"/>
    <dgm:cxn modelId="{C9FA08A3-8B84-4AE4-BCC3-417B5B2841F6}" type="presParOf" srcId="{91E5B0F6-E2AE-42F6-B100-B9C968BB5365}" destId="{D67C93EF-28BE-4284-9DDC-FFF428D56536}" srcOrd="4" destOrd="0" presId="urn:microsoft.com/office/officeart/2008/layout/PictureStrips"/>
    <dgm:cxn modelId="{B65C6C0E-BA43-4F56-9362-424F4844BF92}" type="presParOf" srcId="{D67C93EF-28BE-4284-9DDC-FFF428D56536}" destId="{DF961C76-1541-4CE4-86A0-262C6A61000F}" srcOrd="0" destOrd="0" presId="urn:microsoft.com/office/officeart/2008/layout/PictureStrips"/>
    <dgm:cxn modelId="{4D1D74B8-24F7-47B4-A36A-FC03C16B25AF}" type="presParOf" srcId="{D67C93EF-28BE-4284-9DDC-FFF428D56536}" destId="{5E6AE87C-BADF-4905-9113-E116772A8338}" srcOrd="1" destOrd="0" presId="urn:microsoft.com/office/officeart/2008/layout/PictureStrips"/>
    <dgm:cxn modelId="{217CA12B-3DE7-4E40-A34C-59DB38ABB6B0}" type="presParOf" srcId="{91E5B0F6-E2AE-42F6-B100-B9C968BB5365}" destId="{ED6FCF31-5CB2-49F0-9ACB-24E8B3965E40}" srcOrd="5" destOrd="0" presId="urn:microsoft.com/office/officeart/2008/layout/PictureStrips"/>
    <dgm:cxn modelId="{B2ED2B33-A6D7-4451-9865-6C2C3BE1E1A1}" type="presParOf" srcId="{91E5B0F6-E2AE-42F6-B100-B9C968BB5365}" destId="{5DD86FE0-F69B-43BF-BD67-7C6907142689}" srcOrd="6" destOrd="0" presId="urn:microsoft.com/office/officeart/2008/layout/PictureStrips"/>
    <dgm:cxn modelId="{23BB3CC4-9551-496D-BD4D-73B4B4E9DC03}" type="presParOf" srcId="{5DD86FE0-F69B-43BF-BD67-7C6907142689}" destId="{F4E45F20-BF1E-4A07-817A-FEBF7584AD78}" srcOrd="0" destOrd="0" presId="urn:microsoft.com/office/officeart/2008/layout/PictureStrips"/>
    <dgm:cxn modelId="{E2CBBAB9-FFC0-4606-8DC8-77A0DC8778B3}" type="presParOf" srcId="{5DD86FE0-F69B-43BF-BD67-7C6907142689}" destId="{CAFA0015-C61F-44BE-99B4-C293717CFD44}" srcOrd="1" destOrd="0" presId="urn:microsoft.com/office/officeart/2008/layout/PictureStrips"/>
    <dgm:cxn modelId="{811AF58F-EF29-4E0E-8AA9-CF03427FD93D}" type="presParOf" srcId="{91E5B0F6-E2AE-42F6-B100-B9C968BB5365}" destId="{4C18351A-9DB3-4C63-8FB3-A4EB1C514C13}" srcOrd="7" destOrd="0" presId="urn:microsoft.com/office/officeart/2008/layout/PictureStrips"/>
    <dgm:cxn modelId="{C60E3421-AEB5-4BA4-A991-A7AE689D7593}" type="presParOf" srcId="{91E5B0F6-E2AE-42F6-B100-B9C968BB5365}" destId="{10BAE6C2-9E46-46AB-8AED-678B4D7A016A}" srcOrd="8" destOrd="0" presId="urn:microsoft.com/office/officeart/2008/layout/PictureStrips"/>
    <dgm:cxn modelId="{3D0B85DE-E8D3-407D-9F5A-50AFA9BD0615}" type="presParOf" srcId="{10BAE6C2-9E46-46AB-8AED-678B4D7A016A}" destId="{8C6E8AB1-EAA5-4AF0-9546-C055789AD520}" srcOrd="0" destOrd="0" presId="urn:microsoft.com/office/officeart/2008/layout/PictureStrips"/>
    <dgm:cxn modelId="{30AC179E-60DF-46DB-8B14-6A293A02075C}" type="presParOf" srcId="{10BAE6C2-9E46-46AB-8AED-678B4D7A016A}" destId="{7F2AA246-A441-4D5E-AD29-0F76D88397F1}" srcOrd="1" destOrd="0" presId="urn:microsoft.com/office/officeart/2008/layout/PictureStrips"/>
    <dgm:cxn modelId="{46C62924-8406-4DF2-824E-9C1F4385BE8E}" type="presParOf" srcId="{91E5B0F6-E2AE-42F6-B100-B9C968BB5365}" destId="{454771D0-5B95-4127-A192-10F434DFE9B2}" srcOrd="9" destOrd="0" presId="urn:microsoft.com/office/officeart/2008/layout/PictureStrips"/>
    <dgm:cxn modelId="{5BB363D5-73B5-4477-883A-456FC9CB31FE}" type="presParOf" srcId="{91E5B0F6-E2AE-42F6-B100-B9C968BB5365}" destId="{F6B00B55-DB17-4105-B5AB-A89538C5B841}" srcOrd="10" destOrd="0" presId="urn:microsoft.com/office/officeart/2008/layout/PictureStrips"/>
    <dgm:cxn modelId="{32161DEF-E948-49A6-A8D5-855A998DF6CA}" type="presParOf" srcId="{F6B00B55-DB17-4105-B5AB-A89538C5B841}" destId="{B8D8C0E7-BF89-4B0E-80C3-CFDB54E6DA47}" srcOrd="0" destOrd="0" presId="urn:microsoft.com/office/officeart/2008/layout/PictureStrips"/>
    <dgm:cxn modelId="{B038B237-BFB8-4991-A7DF-3750B511E619}" type="presParOf" srcId="{F6B00B55-DB17-4105-B5AB-A89538C5B841}" destId="{43BE7536-6D16-479D-BD62-4272AA7DCC82}" srcOrd="1" destOrd="0" presId="urn:microsoft.com/office/officeart/2008/layout/PictureStrips"/>
    <dgm:cxn modelId="{CD117AFF-C15E-4630-B6A7-BD69ACB4B5D1}" type="presParOf" srcId="{91E5B0F6-E2AE-42F6-B100-B9C968BB5365}" destId="{53D553B6-8B28-41A5-8DEE-3FFDEC440A91}" srcOrd="11" destOrd="0" presId="urn:microsoft.com/office/officeart/2008/layout/PictureStrips"/>
    <dgm:cxn modelId="{54E1CA22-0523-4AA2-AC10-8A71C83DEFDD}" type="presParOf" srcId="{91E5B0F6-E2AE-42F6-B100-B9C968BB5365}" destId="{36032225-4B98-45DB-9BA6-5B9F5A233BE7}" srcOrd="12" destOrd="0" presId="urn:microsoft.com/office/officeart/2008/layout/PictureStrips"/>
    <dgm:cxn modelId="{4DCCFCE8-EAAB-40BC-BD41-F390E39731AD}" type="presParOf" srcId="{36032225-4B98-45DB-9BA6-5B9F5A233BE7}" destId="{1132D694-FFD2-4D33-981D-079FB3FBD1B2}" srcOrd="0" destOrd="0" presId="urn:microsoft.com/office/officeart/2008/layout/PictureStrips"/>
    <dgm:cxn modelId="{2599F6EC-B1A6-482C-98F6-C2D101AB9884}" type="presParOf" srcId="{36032225-4B98-45DB-9BA6-5B9F5A233BE7}" destId="{ED91652D-E381-4E03-85E1-52951D731184}" srcOrd="1" destOrd="0" presId="urn:microsoft.com/office/officeart/2008/layout/PictureStrips"/>
    <dgm:cxn modelId="{0E466A98-F130-41AF-9E8D-2D124EE7BCA5}" type="presParOf" srcId="{91E5B0F6-E2AE-42F6-B100-B9C968BB5365}" destId="{F8F27B62-6A99-4E1E-9B19-6D945C147194}" srcOrd="13" destOrd="0" presId="urn:microsoft.com/office/officeart/2008/layout/PictureStrips"/>
    <dgm:cxn modelId="{9557CCF6-0550-4876-96C6-2E9C08F30B38}" type="presParOf" srcId="{91E5B0F6-E2AE-42F6-B100-B9C968BB5365}" destId="{5A46B340-B6F2-459D-8FB2-DF781FD0452E}" srcOrd="14" destOrd="0" presId="urn:microsoft.com/office/officeart/2008/layout/PictureStrips"/>
    <dgm:cxn modelId="{711A1336-46BB-4099-AF5F-54E712875F14}" type="presParOf" srcId="{5A46B340-B6F2-459D-8FB2-DF781FD0452E}" destId="{C16F16A9-DA72-4556-B7CB-7453FFA8E853}" srcOrd="0" destOrd="0" presId="urn:microsoft.com/office/officeart/2008/layout/PictureStrips"/>
    <dgm:cxn modelId="{C7A9F91C-3936-4F96-99EF-DD2DB04A1AF8}" type="presParOf" srcId="{5A46B340-B6F2-459D-8FB2-DF781FD0452E}" destId="{2CA46D67-043B-4F55-AAB1-4E88DB58E412}" srcOrd="1" destOrd="0" presId="urn:microsoft.com/office/officeart/2008/layout/PictureStrips"/>
    <dgm:cxn modelId="{CAED678F-77B9-40C9-A500-72822873A647}" type="presParOf" srcId="{91E5B0F6-E2AE-42F6-B100-B9C968BB5365}" destId="{3D470CFC-FE18-4088-9227-6ED90E1096CF}" srcOrd="15" destOrd="0" presId="urn:microsoft.com/office/officeart/2008/layout/PictureStrips"/>
    <dgm:cxn modelId="{4547C8CE-F401-4300-90F6-A39A23BAA646}" type="presParOf" srcId="{91E5B0F6-E2AE-42F6-B100-B9C968BB5365}" destId="{7066E0F9-1866-471F-9016-E18D6D4CDEF6}" srcOrd="16" destOrd="0" presId="urn:microsoft.com/office/officeart/2008/layout/PictureStrips"/>
    <dgm:cxn modelId="{288274A7-B74B-4062-842F-4D5DEBA5792C}" type="presParOf" srcId="{7066E0F9-1866-471F-9016-E18D6D4CDEF6}" destId="{CD135BF8-7007-41B1-BABD-985532E82621}" srcOrd="0" destOrd="0" presId="urn:microsoft.com/office/officeart/2008/layout/PictureStrips"/>
    <dgm:cxn modelId="{2EDC99D9-DCBC-4630-9C82-960756EECA14}" type="presParOf" srcId="{7066E0F9-1866-471F-9016-E18D6D4CDEF6}" destId="{9DDCE19A-5805-489C-9CCB-CA0CF7BDFE7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7693A9-FE8D-446C-924A-A9B191FAF042}" type="doc">
      <dgm:prSet loTypeId="urn:microsoft.com/office/officeart/2005/8/layout/pyramid4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E4910D75-4C06-4943-AD56-AF919CA6B111}">
      <dgm:prSet phldrT="[Text]" custT="1"/>
      <dgm:spPr/>
      <dgm:t>
        <a:bodyPr/>
        <a:lstStyle/>
        <a:p>
          <a:r>
            <a:rPr lang="tr-TR" sz="2400" b="1" noProof="0" dirty="0" smtClean="0"/>
            <a:t>Süreç</a:t>
          </a:r>
          <a:endParaRPr lang="tr-TR" sz="2400" b="1" noProof="0" dirty="0"/>
        </a:p>
      </dgm:t>
    </dgm:pt>
    <dgm:pt modelId="{628B767B-245C-4009-91EC-C12FE4394FFA}" type="parTrans" cxnId="{1450422B-344A-47C6-AC56-1C2B9D5B4A58}">
      <dgm:prSet/>
      <dgm:spPr/>
      <dgm:t>
        <a:bodyPr/>
        <a:lstStyle/>
        <a:p>
          <a:endParaRPr lang="tr-TR"/>
        </a:p>
      </dgm:t>
    </dgm:pt>
    <dgm:pt modelId="{2081FD33-BD72-4B85-8199-AE73584450D0}" type="sibTrans" cxnId="{1450422B-344A-47C6-AC56-1C2B9D5B4A58}">
      <dgm:prSet/>
      <dgm:spPr/>
      <dgm:t>
        <a:bodyPr/>
        <a:lstStyle/>
        <a:p>
          <a:endParaRPr lang="tr-TR"/>
        </a:p>
      </dgm:t>
    </dgm:pt>
    <dgm:pt modelId="{BEFB0A6C-4498-476D-AEA0-9FD58710F4A8}">
      <dgm:prSet phldrT="[Text]" custT="1"/>
      <dgm:spPr>
        <a:solidFill>
          <a:srgbClr val="00B050"/>
        </a:solidFill>
      </dgm:spPr>
      <dgm:t>
        <a:bodyPr/>
        <a:lstStyle/>
        <a:p>
          <a:r>
            <a:rPr lang="tr-TR" sz="2400" b="1" noProof="0" dirty="0" smtClean="0"/>
            <a:t>Metot</a:t>
          </a:r>
          <a:endParaRPr lang="tr-TR" sz="2400" b="1" noProof="0" dirty="0"/>
        </a:p>
      </dgm:t>
    </dgm:pt>
    <dgm:pt modelId="{0F6BDB45-A161-4D5B-ACA2-E59BAB16AFAA}" type="parTrans" cxnId="{71A7D3E7-EBED-4557-99DE-6931DDF16DA9}">
      <dgm:prSet/>
      <dgm:spPr/>
      <dgm:t>
        <a:bodyPr/>
        <a:lstStyle/>
        <a:p>
          <a:endParaRPr lang="tr-TR"/>
        </a:p>
      </dgm:t>
    </dgm:pt>
    <dgm:pt modelId="{DD050F1D-233D-44A5-A29B-D88DAC721B9B}" type="sibTrans" cxnId="{71A7D3E7-EBED-4557-99DE-6931DDF16DA9}">
      <dgm:prSet/>
      <dgm:spPr/>
      <dgm:t>
        <a:bodyPr/>
        <a:lstStyle/>
        <a:p>
          <a:endParaRPr lang="tr-TR"/>
        </a:p>
      </dgm:t>
    </dgm:pt>
    <dgm:pt modelId="{6B569C03-BEFA-4161-AB0E-E78CF38A41C1}">
      <dgm:prSet phldrT="[Text]" custT="1"/>
      <dgm:spPr/>
      <dgm:t>
        <a:bodyPr/>
        <a:lstStyle/>
        <a:p>
          <a:r>
            <a:rPr lang="tr-TR" sz="2400" b="1" noProof="0" dirty="0" smtClean="0">
              <a:solidFill>
                <a:schemeClr val="tx1"/>
              </a:solidFill>
            </a:rPr>
            <a:t>Eğitim</a:t>
          </a:r>
          <a:endParaRPr lang="tr-TR" sz="2400" b="1" noProof="0" dirty="0">
            <a:solidFill>
              <a:schemeClr val="tx1"/>
            </a:solidFill>
          </a:endParaRPr>
        </a:p>
      </dgm:t>
    </dgm:pt>
    <dgm:pt modelId="{83F8F11F-B8D8-4442-B682-D6089CFDA4F8}" type="parTrans" cxnId="{E06A0E66-D543-4AD2-8546-59224E11D80E}">
      <dgm:prSet/>
      <dgm:spPr/>
      <dgm:t>
        <a:bodyPr/>
        <a:lstStyle/>
        <a:p>
          <a:endParaRPr lang="tr-TR"/>
        </a:p>
      </dgm:t>
    </dgm:pt>
    <dgm:pt modelId="{28E64301-0ACF-40EE-A22D-B34099C2A1D3}" type="sibTrans" cxnId="{E06A0E66-D543-4AD2-8546-59224E11D80E}">
      <dgm:prSet/>
      <dgm:spPr/>
      <dgm:t>
        <a:bodyPr/>
        <a:lstStyle/>
        <a:p>
          <a:endParaRPr lang="tr-TR"/>
        </a:p>
      </dgm:t>
    </dgm:pt>
    <dgm:pt modelId="{7258E321-75E1-4908-85E2-D6D06328FCA4}">
      <dgm:prSet phldrT="[Text]" custT="1"/>
      <dgm:spPr/>
      <dgm:t>
        <a:bodyPr/>
        <a:lstStyle/>
        <a:p>
          <a:r>
            <a:rPr lang="tr-TR" sz="2400" b="1" noProof="0" dirty="0" smtClean="0"/>
            <a:t>Araç</a:t>
          </a:r>
          <a:endParaRPr lang="tr-TR" sz="2400" b="1" noProof="0" dirty="0"/>
        </a:p>
      </dgm:t>
    </dgm:pt>
    <dgm:pt modelId="{8C56CA79-BEE4-4E35-8332-F7CA1479F832}" type="parTrans" cxnId="{527AA980-7C4D-4942-BF2A-767C8B3FF481}">
      <dgm:prSet/>
      <dgm:spPr/>
      <dgm:t>
        <a:bodyPr/>
        <a:lstStyle/>
        <a:p>
          <a:endParaRPr lang="tr-TR"/>
        </a:p>
      </dgm:t>
    </dgm:pt>
    <dgm:pt modelId="{BF188749-3B58-40F5-865E-5E71700D64AE}" type="sibTrans" cxnId="{527AA980-7C4D-4942-BF2A-767C8B3FF481}">
      <dgm:prSet/>
      <dgm:spPr/>
      <dgm:t>
        <a:bodyPr/>
        <a:lstStyle/>
        <a:p>
          <a:endParaRPr lang="tr-TR"/>
        </a:p>
      </dgm:t>
    </dgm:pt>
    <dgm:pt modelId="{02AB7481-9368-4185-B25F-5A748144AA58}" type="pres">
      <dgm:prSet presAssocID="{5A7693A9-FE8D-446C-924A-A9B191FAF042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581C249-4973-4671-9502-70F1E619E131}" type="pres">
      <dgm:prSet presAssocID="{5A7693A9-FE8D-446C-924A-A9B191FAF042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E84830-5221-4673-89C3-2AA6715C8D40}" type="pres">
      <dgm:prSet presAssocID="{5A7693A9-FE8D-446C-924A-A9B191FAF042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7734CD-0D8C-46D4-A0BA-1992DFA17E92}" type="pres">
      <dgm:prSet presAssocID="{5A7693A9-FE8D-446C-924A-A9B191FAF042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C3C31A-D70E-4A07-81A4-6A730646D79C}" type="pres">
      <dgm:prSet presAssocID="{5A7693A9-FE8D-446C-924A-A9B191FAF042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27AA980-7C4D-4942-BF2A-767C8B3FF481}" srcId="{5A7693A9-FE8D-446C-924A-A9B191FAF042}" destId="{7258E321-75E1-4908-85E2-D6D06328FCA4}" srcOrd="3" destOrd="0" parTransId="{8C56CA79-BEE4-4E35-8332-F7CA1479F832}" sibTransId="{BF188749-3B58-40F5-865E-5E71700D64AE}"/>
    <dgm:cxn modelId="{5BA5CAE4-124D-4779-B821-7931C8FAC85C}" type="presOf" srcId="{6B569C03-BEFA-4161-AB0E-E78CF38A41C1}" destId="{417734CD-0D8C-46D4-A0BA-1992DFA17E92}" srcOrd="0" destOrd="0" presId="urn:microsoft.com/office/officeart/2005/8/layout/pyramid4"/>
    <dgm:cxn modelId="{E4FF9EF3-924F-4C8C-9B2B-DEE0A14E20B2}" type="presOf" srcId="{BEFB0A6C-4498-476D-AEA0-9FD58710F4A8}" destId="{20E84830-5221-4673-89C3-2AA6715C8D40}" srcOrd="0" destOrd="0" presId="urn:microsoft.com/office/officeart/2005/8/layout/pyramid4"/>
    <dgm:cxn modelId="{71A7D3E7-EBED-4557-99DE-6931DDF16DA9}" srcId="{5A7693A9-FE8D-446C-924A-A9B191FAF042}" destId="{BEFB0A6C-4498-476D-AEA0-9FD58710F4A8}" srcOrd="1" destOrd="0" parTransId="{0F6BDB45-A161-4D5B-ACA2-E59BAB16AFAA}" sibTransId="{DD050F1D-233D-44A5-A29B-D88DAC721B9B}"/>
    <dgm:cxn modelId="{E3282075-65E4-4B57-9F5C-AFB71285D4D1}" type="presOf" srcId="{5A7693A9-FE8D-446C-924A-A9B191FAF042}" destId="{02AB7481-9368-4185-B25F-5A748144AA58}" srcOrd="0" destOrd="0" presId="urn:microsoft.com/office/officeart/2005/8/layout/pyramid4"/>
    <dgm:cxn modelId="{E0F44CC8-12AB-45A2-8B8C-516B8C2A5478}" type="presOf" srcId="{E4910D75-4C06-4943-AD56-AF919CA6B111}" destId="{5581C249-4973-4671-9502-70F1E619E131}" srcOrd="0" destOrd="0" presId="urn:microsoft.com/office/officeart/2005/8/layout/pyramid4"/>
    <dgm:cxn modelId="{7C2C73B2-F899-47D8-BF1F-893849A06D05}" type="presOf" srcId="{7258E321-75E1-4908-85E2-D6D06328FCA4}" destId="{32C3C31A-D70E-4A07-81A4-6A730646D79C}" srcOrd="0" destOrd="0" presId="urn:microsoft.com/office/officeart/2005/8/layout/pyramid4"/>
    <dgm:cxn modelId="{1450422B-344A-47C6-AC56-1C2B9D5B4A58}" srcId="{5A7693A9-FE8D-446C-924A-A9B191FAF042}" destId="{E4910D75-4C06-4943-AD56-AF919CA6B111}" srcOrd="0" destOrd="0" parTransId="{628B767B-245C-4009-91EC-C12FE4394FFA}" sibTransId="{2081FD33-BD72-4B85-8199-AE73584450D0}"/>
    <dgm:cxn modelId="{E06A0E66-D543-4AD2-8546-59224E11D80E}" srcId="{5A7693A9-FE8D-446C-924A-A9B191FAF042}" destId="{6B569C03-BEFA-4161-AB0E-E78CF38A41C1}" srcOrd="2" destOrd="0" parTransId="{83F8F11F-B8D8-4442-B682-D6089CFDA4F8}" sibTransId="{28E64301-0ACF-40EE-A22D-B34099C2A1D3}"/>
    <dgm:cxn modelId="{89ABF41D-8569-485F-9485-456BD60F2E43}" type="presParOf" srcId="{02AB7481-9368-4185-B25F-5A748144AA58}" destId="{5581C249-4973-4671-9502-70F1E619E131}" srcOrd="0" destOrd="0" presId="urn:microsoft.com/office/officeart/2005/8/layout/pyramid4"/>
    <dgm:cxn modelId="{A296777E-5030-45A2-A3C1-063E3CAA1CC5}" type="presParOf" srcId="{02AB7481-9368-4185-B25F-5A748144AA58}" destId="{20E84830-5221-4673-89C3-2AA6715C8D40}" srcOrd="1" destOrd="0" presId="urn:microsoft.com/office/officeart/2005/8/layout/pyramid4"/>
    <dgm:cxn modelId="{1F0FFF70-8F45-435A-93C9-9B471D38059C}" type="presParOf" srcId="{02AB7481-9368-4185-B25F-5A748144AA58}" destId="{417734CD-0D8C-46D4-A0BA-1992DFA17E92}" srcOrd="2" destOrd="0" presId="urn:microsoft.com/office/officeart/2005/8/layout/pyramid4"/>
    <dgm:cxn modelId="{987B7308-A678-4AB8-B006-CD826D515D68}" type="presParOf" srcId="{02AB7481-9368-4185-B25F-5A748144AA58}" destId="{32C3C31A-D70E-4A07-81A4-6A730646D79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453774-7EDD-4BB2-8882-10577E78DAD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831B4DB-9EC2-42A9-ABB9-FB0241634160}">
      <dgm:prSet phldrT="[Text]"/>
      <dgm:spPr/>
      <dgm:t>
        <a:bodyPr/>
        <a:lstStyle/>
        <a:p>
          <a:r>
            <a:rPr lang="tr-TR" noProof="0" dirty="0" smtClean="0"/>
            <a:t>BMC Akademi ile yoğun iç eğitim programı sürdürülmektedir.</a:t>
          </a:r>
          <a:endParaRPr lang="tr-TR" noProof="0" dirty="0"/>
        </a:p>
      </dgm:t>
    </dgm:pt>
    <dgm:pt modelId="{92C2A075-D111-47BC-929A-33D01C6588B2}" type="parTrans" cxnId="{49C8B6B6-B182-49E5-93BF-F081138BD854}">
      <dgm:prSet/>
      <dgm:spPr/>
      <dgm:t>
        <a:bodyPr/>
        <a:lstStyle/>
        <a:p>
          <a:endParaRPr lang="tr-TR"/>
        </a:p>
      </dgm:t>
    </dgm:pt>
    <dgm:pt modelId="{67A9DF19-EE05-467D-BBA6-68557C52674F}" type="sibTrans" cxnId="{49C8B6B6-B182-49E5-93BF-F081138BD854}">
      <dgm:prSet/>
      <dgm:spPr/>
      <dgm:t>
        <a:bodyPr/>
        <a:lstStyle/>
        <a:p>
          <a:endParaRPr lang="tr-TR"/>
        </a:p>
      </dgm:t>
    </dgm:pt>
    <dgm:pt modelId="{45DE14F5-1A1C-49BA-AF26-6293ACBA477B}">
      <dgm:prSet/>
      <dgm:spPr/>
      <dgm:t>
        <a:bodyPr/>
        <a:lstStyle/>
        <a:p>
          <a:r>
            <a:rPr lang="tr-TR" noProof="0" dirty="0" smtClean="0"/>
            <a:t>PLM Eğitimleri</a:t>
          </a:r>
        </a:p>
      </dgm:t>
    </dgm:pt>
    <dgm:pt modelId="{CE0B7FF5-A0B7-471C-99B1-65F225E0291E}" type="parTrans" cxnId="{40F4D5F0-3364-44E8-8993-D289DC5578FD}">
      <dgm:prSet/>
      <dgm:spPr/>
      <dgm:t>
        <a:bodyPr/>
        <a:lstStyle/>
        <a:p>
          <a:endParaRPr lang="tr-TR"/>
        </a:p>
      </dgm:t>
    </dgm:pt>
    <dgm:pt modelId="{8306B3F3-09D2-4B21-8AA1-C8D637E6B95A}" type="sibTrans" cxnId="{40F4D5F0-3364-44E8-8993-D289DC5578FD}">
      <dgm:prSet/>
      <dgm:spPr/>
      <dgm:t>
        <a:bodyPr/>
        <a:lstStyle/>
        <a:p>
          <a:endParaRPr lang="tr-TR"/>
        </a:p>
      </dgm:t>
    </dgm:pt>
    <dgm:pt modelId="{CF1CB4BC-D168-4206-9B86-499E7B84E01B}">
      <dgm:prSet/>
      <dgm:spPr/>
      <dgm:t>
        <a:bodyPr/>
        <a:lstStyle/>
        <a:p>
          <a:r>
            <a:rPr lang="tr-TR" noProof="0" dirty="0" smtClean="0"/>
            <a:t>Şirket gereksinimlerine uygun olarak tasarlanmıştır.</a:t>
          </a:r>
        </a:p>
      </dgm:t>
    </dgm:pt>
    <dgm:pt modelId="{EF78F65F-C1CC-4E10-AC40-D382AFA54862}" type="parTrans" cxnId="{F61511D2-847D-4EDE-A887-DD1E9EF5F3DD}">
      <dgm:prSet/>
      <dgm:spPr/>
      <dgm:t>
        <a:bodyPr/>
        <a:lstStyle/>
        <a:p>
          <a:endParaRPr lang="tr-TR"/>
        </a:p>
      </dgm:t>
    </dgm:pt>
    <dgm:pt modelId="{64542199-81F3-44BB-96AA-3EF008DC3B50}" type="sibTrans" cxnId="{F61511D2-847D-4EDE-A887-DD1E9EF5F3DD}">
      <dgm:prSet/>
      <dgm:spPr/>
      <dgm:t>
        <a:bodyPr/>
        <a:lstStyle/>
        <a:p>
          <a:endParaRPr lang="tr-TR"/>
        </a:p>
      </dgm:t>
    </dgm:pt>
    <dgm:pt modelId="{181128FC-EED0-448A-9305-48D482A92F1C}">
      <dgm:prSet/>
      <dgm:spPr/>
      <dgm:t>
        <a:bodyPr/>
        <a:lstStyle/>
        <a:p>
          <a:r>
            <a:rPr lang="tr-TR" noProof="0" dirty="0" smtClean="0"/>
            <a:t>Şirketin kendi personeli tarafından verilmektedir, maliyet etkindir.</a:t>
          </a:r>
        </a:p>
      </dgm:t>
    </dgm:pt>
    <dgm:pt modelId="{94A18C0B-2CFA-4438-9EB4-5FA87F7B7654}" type="parTrans" cxnId="{75DED070-AD1C-4130-B282-5E259BEE6BA2}">
      <dgm:prSet/>
      <dgm:spPr/>
      <dgm:t>
        <a:bodyPr/>
        <a:lstStyle/>
        <a:p>
          <a:endParaRPr lang="tr-TR"/>
        </a:p>
      </dgm:t>
    </dgm:pt>
    <dgm:pt modelId="{6F917978-E989-45E1-B085-5896CE753724}" type="sibTrans" cxnId="{75DED070-AD1C-4130-B282-5E259BEE6BA2}">
      <dgm:prSet/>
      <dgm:spPr/>
      <dgm:t>
        <a:bodyPr/>
        <a:lstStyle/>
        <a:p>
          <a:endParaRPr lang="tr-TR"/>
        </a:p>
      </dgm:t>
    </dgm:pt>
    <dgm:pt modelId="{659B7983-5C2D-420F-B149-9E1FD616EFCE}">
      <dgm:prSet/>
      <dgm:spPr/>
      <dgm:t>
        <a:bodyPr/>
        <a:lstStyle/>
        <a:p>
          <a:r>
            <a:rPr lang="tr-TR" noProof="0" dirty="0" smtClean="0"/>
            <a:t>Sürekli geri bildirim alınmaktadır, sürekli iyileştirme felsefesi uygulanır.</a:t>
          </a:r>
        </a:p>
      </dgm:t>
    </dgm:pt>
    <dgm:pt modelId="{136E057E-BF8E-4691-A4CA-E6357F65ED26}" type="parTrans" cxnId="{FB2FDB75-0030-4844-8805-39C6AEBDE5E0}">
      <dgm:prSet/>
      <dgm:spPr/>
      <dgm:t>
        <a:bodyPr/>
        <a:lstStyle/>
        <a:p>
          <a:endParaRPr lang="tr-TR"/>
        </a:p>
      </dgm:t>
    </dgm:pt>
    <dgm:pt modelId="{D913322D-CCAF-4687-903A-E2AABA3776E2}" type="sibTrans" cxnId="{FB2FDB75-0030-4844-8805-39C6AEBDE5E0}">
      <dgm:prSet/>
      <dgm:spPr/>
      <dgm:t>
        <a:bodyPr/>
        <a:lstStyle/>
        <a:p>
          <a:endParaRPr lang="tr-TR"/>
        </a:p>
      </dgm:t>
    </dgm:pt>
    <dgm:pt modelId="{011A591E-CAD8-4A42-9401-409BBD5825C4}">
      <dgm:prSet/>
      <dgm:spPr/>
      <dgm:t>
        <a:bodyPr/>
        <a:lstStyle/>
        <a:p>
          <a:r>
            <a:rPr lang="tr-TR" noProof="0" dirty="0" smtClean="0"/>
            <a:t>Eğitimi veren personel aynı zamanda süreç tasarımında rol aldığı için çeviktir.</a:t>
          </a:r>
        </a:p>
      </dgm:t>
    </dgm:pt>
    <dgm:pt modelId="{49269888-D0D8-47FA-A5F3-EED94DD262B9}" type="parTrans" cxnId="{6216C66A-10C6-4857-BCE2-3AD473451E15}">
      <dgm:prSet/>
      <dgm:spPr/>
      <dgm:t>
        <a:bodyPr/>
        <a:lstStyle/>
        <a:p>
          <a:endParaRPr lang="tr-TR"/>
        </a:p>
      </dgm:t>
    </dgm:pt>
    <dgm:pt modelId="{AC3B0D95-76A2-407C-B8A7-6C7EC9E20639}" type="sibTrans" cxnId="{6216C66A-10C6-4857-BCE2-3AD473451E15}">
      <dgm:prSet/>
      <dgm:spPr/>
      <dgm:t>
        <a:bodyPr/>
        <a:lstStyle/>
        <a:p>
          <a:endParaRPr lang="tr-TR"/>
        </a:p>
      </dgm:t>
    </dgm:pt>
    <dgm:pt modelId="{C28797B2-6AD7-4B1E-AC1B-8A52FEE995E2}">
      <dgm:prSet/>
      <dgm:spPr/>
      <dgm:t>
        <a:bodyPr/>
        <a:lstStyle/>
        <a:p>
          <a:r>
            <a:rPr lang="tr-TR" noProof="0" dirty="0" smtClean="0"/>
            <a:t>Metodoloji oluşturulmasına katkı sağlamaktadır.</a:t>
          </a:r>
        </a:p>
      </dgm:t>
    </dgm:pt>
    <dgm:pt modelId="{7208EDA3-10A5-4740-A2A1-98D1405FFBB9}" type="parTrans" cxnId="{1F23CC79-5EED-418E-AF35-9D9E09DF2404}">
      <dgm:prSet/>
      <dgm:spPr/>
      <dgm:t>
        <a:bodyPr/>
        <a:lstStyle/>
        <a:p>
          <a:endParaRPr lang="tr-TR"/>
        </a:p>
      </dgm:t>
    </dgm:pt>
    <dgm:pt modelId="{A14FE67F-678A-4514-89A7-87F96F8F052B}" type="sibTrans" cxnId="{1F23CC79-5EED-418E-AF35-9D9E09DF2404}">
      <dgm:prSet/>
      <dgm:spPr/>
      <dgm:t>
        <a:bodyPr/>
        <a:lstStyle/>
        <a:p>
          <a:endParaRPr lang="tr-TR"/>
        </a:p>
      </dgm:t>
    </dgm:pt>
    <dgm:pt modelId="{39002A79-D875-4BED-AF2B-B0D8F1766A95}">
      <dgm:prSet phldrT="[Text]"/>
      <dgm:spPr/>
      <dgm:t>
        <a:bodyPr/>
        <a:lstStyle/>
        <a:p>
          <a:r>
            <a:rPr lang="tr-TR" noProof="0" dirty="0" smtClean="0"/>
            <a:t>20’den fazla eğitim tasarlanmış ve devreye alınmıştır.</a:t>
          </a:r>
          <a:endParaRPr lang="tr-TR" noProof="0" dirty="0"/>
        </a:p>
      </dgm:t>
    </dgm:pt>
    <dgm:pt modelId="{D7F091A1-0537-41B9-BCAD-B1DC4FD1DA69}" type="parTrans" cxnId="{7BB5C747-3E8F-43D7-AFA9-DD9A7596A013}">
      <dgm:prSet/>
      <dgm:spPr/>
      <dgm:t>
        <a:bodyPr/>
        <a:lstStyle/>
        <a:p>
          <a:endParaRPr lang="tr-TR"/>
        </a:p>
      </dgm:t>
    </dgm:pt>
    <dgm:pt modelId="{6306EFFC-CE1D-498D-A846-E24D9435C7A6}" type="sibTrans" cxnId="{7BB5C747-3E8F-43D7-AFA9-DD9A7596A013}">
      <dgm:prSet/>
      <dgm:spPr/>
      <dgm:t>
        <a:bodyPr/>
        <a:lstStyle/>
        <a:p>
          <a:endParaRPr lang="tr-TR"/>
        </a:p>
      </dgm:t>
    </dgm:pt>
    <dgm:pt modelId="{C13CC784-DDC5-48A4-91C7-319F0936691E}">
      <dgm:prSet/>
      <dgm:spPr/>
      <dgm:t>
        <a:bodyPr/>
        <a:lstStyle/>
        <a:p>
          <a:r>
            <a:rPr lang="tr-TR" noProof="0" dirty="0" smtClean="0"/>
            <a:t>2018’den beri yaklaşık 1</a:t>
          </a:r>
          <a:r>
            <a:rPr lang="en-US" noProof="0" dirty="0" smtClean="0"/>
            <a:t>4</a:t>
          </a:r>
          <a:r>
            <a:rPr lang="tr-TR" noProof="0" dirty="0" smtClean="0"/>
            <a:t>0 personele eğitim verilmiştir. </a:t>
          </a:r>
        </a:p>
      </dgm:t>
    </dgm:pt>
    <dgm:pt modelId="{02518DC6-74CB-4D47-B1CE-8A85B55A1B52}" type="parTrans" cxnId="{5CD064E9-C3C7-439E-A6DB-88B9E041694B}">
      <dgm:prSet/>
      <dgm:spPr/>
      <dgm:t>
        <a:bodyPr/>
        <a:lstStyle/>
        <a:p>
          <a:endParaRPr lang="tr-TR"/>
        </a:p>
      </dgm:t>
    </dgm:pt>
    <dgm:pt modelId="{57375540-397B-4908-A139-D37DC1933FE9}" type="sibTrans" cxnId="{5CD064E9-C3C7-439E-A6DB-88B9E041694B}">
      <dgm:prSet/>
      <dgm:spPr/>
      <dgm:t>
        <a:bodyPr/>
        <a:lstStyle/>
        <a:p>
          <a:endParaRPr lang="tr-TR"/>
        </a:p>
      </dgm:t>
    </dgm:pt>
    <dgm:pt modelId="{B4D3F74F-1C90-4BB6-A462-59C6C8E85F18}">
      <dgm:prSet/>
      <dgm:spPr/>
      <dgm:t>
        <a:bodyPr/>
        <a:lstStyle/>
        <a:p>
          <a:r>
            <a:rPr lang="tr-TR" noProof="0" dirty="0" smtClean="0"/>
            <a:t>2019 yılı sonunda yaklaşık toplam eğitim verilen personel sayısının 250 olması hedeflenmektedir.</a:t>
          </a:r>
        </a:p>
      </dgm:t>
    </dgm:pt>
    <dgm:pt modelId="{6F9F138A-DFBE-484C-B60B-DB25AF5801E7}" type="parTrans" cxnId="{8D8608F2-7338-478B-A4BB-6E5163B8448F}">
      <dgm:prSet/>
      <dgm:spPr/>
      <dgm:t>
        <a:bodyPr/>
        <a:lstStyle/>
        <a:p>
          <a:endParaRPr lang="tr-TR"/>
        </a:p>
      </dgm:t>
    </dgm:pt>
    <dgm:pt modelId="{2066E6B8-F3DB-4F62-A0A9-46F06F66B7AB}" type="sibTrans" cxnId="{8D8608F2-7338-478B-A4BB-6E5163B8448F}">
      <dgm:prSet/>
      <dgm:spPr/>
      <dgm:t>
        <a:bodyPr/>
        <a:lstStyle/>
        <a:p>
          <a:endParaRPr lang="tr-TR"/>
        </a:p>
      </dgm:t>
    </dgm:pt>
    <dgm:pt modelId="{5A9DDE8B-18FD-420B-ADE8-2141B57F222B}">
      <dgm:prSet/>
      <dgm:spPr/>
      <dgm:t>
        <a:bodyPr/>
        <a:lstStyle/>
        <a:p>
          <a:r>
            <a:rPr lang="tr-TR" noProof="0" dirty="0" smtClean="0"/>
            <a:t>İç Eğitim Avantajları</a:t>
          </a:r>
        </a:p>
      </dgm:t>
    </dgm:pt>
    <dgm:pt modelId="{2C03D2E3-FC69-4C37-9805-B12B09FC2394}" type="sibTrans" cxnId="{3B93D7FC-34F8-4C4B-9482-2B9692D1EB72}">
      <dgm:prSet/>
      <dgm:spPr/>
      <dgm:t>
        <a:bodyPr/>
        <a:lstStyle/>
        <a:p>
          <a:endParaRPr lang="tr-TR"/>
        </a:p>
      </dgm:t>
    </dgm:pt>
    <dgm:pt modelId="{31F8D345-7CFA-4D6D-A1C3-1214B0B2DA47}" type="parTrans" cxnId="{3B93D7FC-34F8-4C4B-9482-2B9692D1EB72}">
      <dgm:prSet/>
      <dgm:spPr/>
      <dgm:t>
        <a:bodyPr/>
        <a:lstStyle/>
        <a:p>
          <a:endParaRPr lang="tr-TR"/>
        </a:p>
      </dgm:t>
    </dgm:pt>
    <dgm:pt modelId="{C660BFB9-EBF7-4B11-B55A-96A31CA1684D}" type="pres">
      <dgm:prSet presAssocID="{96453774-7EDD-4BB2-8882-10577E78DA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94DD59-D7B6-49A7-9F61-84BA2B721DF4}" type="pres">
      <dgm:prSet presAssocID="{C831B4DB-9EC2-42A9-ABB9-FB0241634160}" presName="parentLin" presStyleCnt="0"/>
      <dgm:spPr/>
    </dgm:pt>
    <dgm:pt modelId="{62FE2259-7E81-4C36-A194-B1AD44F05699}" type="pres">
      <dgm:prSet presAssocID="{C831B4DB-9EC2-42A9-ABB9-FB0241634160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EFBACDAF-3AE6-4102-917B-5497DC323E2B}" type="pres">
      <dgm:prSet presAssocID="{C831B4DB-9EC2-42A9-ABB9-FB02416341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9C547A-398A-4006-B3B7-0D53DDE47725}" type="pres">
      <dgm:prSet presAssocID="{C831B4DB-9EC2-42A9-ABB9-FB0241634160}" presName="negativeSpace" presStyleCnt="0"/>
      <dgm:spPr/>
    </dgm:pt>
    <dgm:pt modelId="{6173FC94-4315-4320-B3B0-BAD664DCC503}" type="pres">
      <dgm:prSet presAssocID="{C831B4DB-9EC2-42A9-ABB9-FB024163416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FD72EB-91A3-4272-9A7B-254FCF25F885}" type="pres">
      <dgm:prSet presAssocID="{67A9DF19-EE05-467D-BBA6-68557C52674F}" presName="spaceBetweenRectangles" presStyleCnt="0"/>
      <dgm:spPr/>
    </dgm:pt>
    <dgm:pt modelId="{D2912D36-8216-4270-ACC9-AA25E5A38C1F}" type="pres">
      <dgm:prSet presAssocID="{45DE14F5-1A1C-49BA-AF26-6293ACBA477B}" presName="parentLin" presStyleCnt="0"/>
      <dgm:spPr/>
    </dgm:pt>
    <dgm:pt modelId="{BB1844EB-1C48-4725-B07F-1A573250ED4F}" type="pres">
      <dgm:prSet presAssocID="{45DE14F5-1A1C-49BA-AF26-6293ACBA477B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DFE6E55D-68E2-42A4-A771-1B43C63E41D1}" type="pres">
      <dgm:prSet presAssocID="{45DE14F5-1A1C-49BA-AF26-6293ACBA47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FF82D2-89FE-4E28-8C91-A6D4A5D9BA92}" type="pres">
      <dgm:prSet presAssocID="{45DE14F5-1A1C-49BA-AF26-6293ACBA477B}" presName="negativeSpace" presStyleCnt="0"/>
      <dgm:spPr/>
    </dgm:pt>
    <dgm:pt modelId="{E191C4EA-9F36-4CE6-907E-1BB4E0283677}" type="pres">
      <dgm:prSet presAssocID="{45DE14F5-1A1C-49BA-AF26-6293ACBA47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593C81-7510-49CD-A4E5-92C9CD455022}" type="pres">
      <dgm:prSet presAssocID="{8306B3F3-09D2-4B21-8AA1-C8D637E6B95A}" presName="spaceBetweenRectangles" presStyleCnt="0"/>
      <dgm:spPr/>
    </dgm:pt>
    <dgm:pt modelId="{06161B6E-4BDE-4A45-88A2-D7BF319C1046}" type="pres">
      <dgm:prSet presAssocID="{5A9DDE8B-18FD-420B-ADE8-2141B57F222B}" presName="parentLin" presStyleCnt="0"/>
      <dgm:spPr/>
    </dgm:pt>
    <dgm:pt modelId="{193166DA-FAAC-41B8-97AC-E7C77CE693E4}" type="pres">
      <dgm:prSet presAssocID="{5A9DDE8B-18FD-420B-ADE8-2141B57F222B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61DF37E9-DC64-462E-971D-5F7CC38D92C1}" type="pres">
      <dgm:prSet presAssocID="{5A9DDE8B-18FD-420B-ADE8-2141B57F22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BA6016-E8D4-49BF-B9A8-2D10B9C56D90}" type="pres">
      <dgm:prSet presAssocID="{5A9DDE8B-18FD-420B-ADE8-2141B57F222B}" presName="negativeSpace" presStyleCnt="0"/>
      <dgm:spPr/>
    </dgm:pt>
    <dgm:pt modelId="{1C3116F6-B73E-4159-BD6C-AC7E09D18D8C}" type="pres">
      <dgm:prSet presAssocID="{5A9DDE8B-18FD-420B-ADE8-2141B57F222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F23CC79-5EED-418E-AF35-9D9E09DF2404}" srcId="{5A9DDE8B-18FD-420B-ADE8-2141B57F222B}" destId="{C28797B2-6AD7-4B1E-AC1B-8A52FEE995E2}" srcOrd="4" destOrd="0" parTransId="{7208EDA3-10A5-4740-A2A1-98D1405FFBB9}" sibTransId="{A14FE67F-678A-4514-89A7-87F96F8F052B}"/>
    <dgm:cxn modelId="{49C8B6B6-B182-49E5-93BF-F081138BD854}" srcId="{96453774-7EDD-4BB2-8882-10577E78DADB}" destId="{C831B4DB-9EC2-42A9-ABB9-FB0241634160}" srcOrd="0" destOrd="0" parTransId="{92C2A075-D111-47BC-929A-33D01C6588B2}" sibTransId="{67A9DF19-EE05-467D-BBA6-68557C52674F}"/>
    <dgm:cxn modelId="{603FCA30-309D-4708-91FD-62201BB6F9C2}" type="presOf" srcId="{45DE14F5-1A1C-49BA-AF26-6293ACBA477B}" destId="{BB1844EB-1C48-4725-B07F-1A573250ED4F}" srcOrd="0" destOrd="0" presId="urn:microsoft.com/office/officeart/2005/8/layout/list1"/>
    <dgm:cxn modelId="{7BB5C747-3E8F-43D7-AFA9-DD9A7596A013}" srcId="{C831B4DB-9EC2-42A9-ABB9-FB0241634160}" destId="{39002A79-D875-4BED-AF2B-B0D8F1766A95}" srcOrd="0" destOrd="0" parTransId="{D7F091A1-0537-41B9-BCAD-B1DC4FD1DA69}" sibTransId="{6306EFFC-CE1D-498D-A846-E24D9435C7A6}"/>
    <dgm:cxn modelId="{F61511D2-847D-4EDE-A887-DD1E9EF5F3DD}" srcId="{5A9DDE8B-18FD-420B-ADE8-2141B57F222B}" destId="{CF1CB4BC-D168-4206-9B86-499E7B84E01B}" srcOrd="0" destOrd="0" parTransId="{EF78F65F-C1CC-4E10-AC40-D382AFA54862}" sibTransId="{64542199-81F3-44BB-96AA-3EF008DC3B50}"/>
    <dgm:cxn modelId="{6216C66A-10C6-4857-BCE2-3AD473451E15}" srcId="{5A9DDE8B-18FD-420B-ADE8-2141B57F222B}" destId="{011A591E-CAD8-4A42-9401-409BBD5825C4}" srcOrd="3" destOrd="0" parTransId="{49269888-D0D8-47FA-A5F3-EED94DD262B9}" sibTransId="{AC3B0D95-76A2-407C-B8A7-6C7EC9E20639}"/>
    <dgm:cxn modelId="{75DED070-AD1C-4130-B282-5E259BEE6BA2}" srcId="{5A9DDE8B-18FD-420B-ADE8-2141B57F222B}" destId="{181128FC-EED0-448A-9305-48D482A92F1C}" srcOrd="1" destOrd="0" parTransId="{94A18C0B-2CFA-4438-9EB4-5FA87F7B7654}" sibTransId="{6F917978-E989-45E1-B085-5896CE753724}"/>
    <dgm:cxn modelId="{3B93D7FC-34F8-4C4B-9482-2B9692D1EB72}" srcId="{96453774-7EDD-4BB2-8882-10577E78DADB}" destId="{5A9DDE8B-18FD-420B-ADE8-2141B57F222B}" srcOrd="2" destOrd="0" parTransId="{31F8D345-7CFA-4D6D-A1C3-1214B0B2DA47}" sibTransId="{2C03D2E3-FC69-4C37-9805-B12B09FC2394}"/>
    <dgm:cxn modelId="{5CD064E9-C3C7-439E-A6DB-88B9E041694B}" srcId="{45DE14F5-1A1C-49BA-AF26-6293ACBA477B}" destId="{C13CC784-DDC5-48A4-91C7-319F0936691E}" srcOrd="0" destOrd="0" parTransId="{02518DC6-74CB-4D47-B1CE-8A85B55A1B52}" sibTransId="{57375540-397B-4908-A139-D37DC1933FE9}"/>
    <dgm:cxn modelId="{2FBCB6D5-B855-43CE-BE5C-466EACE2173F}" type="presOf" srcId="{CF1CB4BC-D168-4206-9B86-499E7B84E01B}" destId="{1C3116F6-B73E-4159-BD6C-AC7E09D18D8C}" srcOrd="0" destOrd="0" presId="urn:microsoft.com/office/officeart/2005/8/layout/list1"/>
    <dgm:cxn modelId="{CABCC090-AD2A-49EC-BED7-48FD65D4220B}" type="presOf" srcId="{5A9DDE8B-18FD-420B-ADE8-2141B57F222B}" destId="{61DF37E9-DC64-462E-971D-5F7CC38D92C1}" srcOrd="1" destOrd="0" presId="urn:microsoft.com/office/officeart/2005/8/layout/list1"/>
    <dgm:cxn modelId="{8D8608F2-7338-478B-A4BB-6E5163B8448F}" srcId="{45DE14F5-1A1C-49BA-AF26-6293ACBA477B}" destId="{B4D3F74F-1C90-4BB6-A462-59C6C8E85F18}" srcOrd="1" destOrd="0" parTransId="{6F9F138A-DFBE-484C-B60B-DB25AF5801E7}" sibTransId="{2066E6B8-F3DB-4F62-A0A9-46F06F66B7AB}"/>
    <dgm:cxn modelId="{FB2FDB75-0030-4844-8805-39C6AEBDE5E0}" srcId="{5A9DDE8B-18FD-420B-ADE8-2141B57F222B}" destId="{659B7983-5C2D-420F-B149-9E1FD616EFCE}" srcOrd="2" destOrd="0" parTransId="{136E057E-BF8E-4691-A4CA-E6357F65ED26}" sibTransId="{D913322D-CCAF-4687-903A-E2AABA3776E2}"/>
    <dgm:cxn modelId="{4FE4D7E2-0E4A-448D-9D54-B19A185B1944}" type="presOf" srcId="{45DE14F5-1A1C-49BA-AF26-6293ACBA477B}" destId="{DFE6E55D-68E2-42A4-A771-1B43C63E41D1}" srcOrd="1" destOrd="0" presId="urn:microsoft.com/office/officeart/2005/8/layout/list1"/>
    <dgm:cxn modelId="{CAE64E2C-1C40-4FBD-A91F-EFD3E0754C76}" type="presOf" srcId="{5A9DDE8B-18FD-420B-ADE8-2141B57F222B}" destId="{193166DA-FAAC-41B8-97AC-E7C77CE693E4}" srcOrd="0" destOrd="0" presId="urn:microsoft.com/office/officeart/2005/8/layout/list1"/>
    <dgm:cxn modelId="{FE435D0B-1AD3-4E15-BBC0-2425723482E1}" type="presOf" srcId="{659B7983-5C2D-420F-B149-9E1FD616EFCE}" destId="{1C3116F6-B73E-4159-BD6C-AC7E09D18D8C}" srcOrd="0" destOrd="2" presId="urn:microsoft.com/office/officeart/2005/8/layout/list1"/>
    <dgm:cxn modelId="{1A64B9E2-B9D8-462B-801D-68480EC6608B}" type="presOf" srcId="{181128FC-EED0-448A-9305-48D482A92F1C}" destId="{1C3116F6-B73E-4159-BD6C-AC7E09D18D8C}" srcOrd="0" destOrd="1" presId="urn:microsoft.com/office/officeart/2005/8/layout/list1"/>
    <dgm:cxn modelId="{7262D720-3E9E-4294-AC7B-DE27D743B1C1}" type="presOf" srcId="{B4D3F74F-1C90-4BB6-A462-59C6C8E85F18}" destId="{E191C4EA-9F36-4CE6-907E-1BB4E0283677}" srcOrd="0" destOrd="1" presId="urn:microsoft.com/office/officeart/2005/8/layout/list1"/>
    <dgm:cxn modelId="{B6A3B849-5945-430E-A706-CC98E23092F9}" type="presOf" srcId="{C831B4DB-9EC2-42A9-ABB9-FB0241634160}" destId="{EFBACDAF-3AE6-4102-917B-5497DC323E2B}" srcOrd="1" destOrd="0" presId="urn:microsoft.com/office/officeart/2005/8/layout/list1"/>
    <dgm:cxn modelId="{8E675D48-23F3-4AC2-B4EF-260F63B931A3}" type="presOf" srcId="{39002A79-D875-4BED-AF2B-B0D8F1766A95}" destId="{6173FC94-4315-4320-B3B0-BAD664DCC503}" srcOrd="0" destOrd="0" presId="urn:microsoft.com/office/officeart/2005/8/layout/list1"/>
    <dgm:cxn modelId="{CCC82382-DBEF-4C7C-8375-114703DD781E}" type="presOf" srcId="{C28797B2-6AD7-4B1E-AC1B-8A52FEE995E2}" destId="{1C3116F6-B73E-4159-BD6C-AC7E09D18D8C}" srcOrd="0" destOrd="4" presId="urn:microsoft.com/office/officeart/2005/8/layout/list1"/>
    <dgm:cxn modelId="{A5060D79-D3A7-4909-A69E-8F2E30EE8A52}" type="presOf" srcId="{96453774-7EDD-4BB2-8882-10577E78DADB}" destId="{C660BFB9-EBF7-4B11-B55A-96A31CA1684D}" srcOrd="0" destOrd="0" presId="urn:microsoft.com/office/officeart/2005/8/layout/list1"/>
    <dgm:cxn modelId="{B931E1D2-D998-490F-B6BC-865D45C2841A}" type="presOf" srcId="{011A591E-CAD8-4A42-9401-409BBD5825C4}" destId="{1C3116F6-B73E-4159-BD6C-AC7E09D18D8C}" srcOrd="0" destOrd="3" presId="urn:microsoft.com/office/officeart/2005/8/layout/list1"/>
    <dgm:cxn modelId="{EA1347C3-DEB7-4C79-A92C-59F93B508956}" type="presOf" srcId="{C13CC784-DDC5-48A4-91C7-319F0936691E}" destId="{E191C4EA-9F36-4CE6-907E-1BB4E0283677}" srcOrd="0" destOrd="0" presId="urn:microsoft.com/office/officeart/2005/8/layout/list1"/>
    <dgm:cxn modelId="{40F4D5F0-3364-44E8-8993-D289DC5578FD}" srcId="{96453774-7EDD-4BB2-8882-10577E78DADB}" destId="{45DE14F5-1A1C-49BA-AF26-6293ACBA477B}" srcOrd="1" destOrd="0" parTransId="{CE0B7FF5-A0B7-471C-99B1-65F225E0291E}" sibTransId="{8306B3F3-09D2-4B21-8AA1-C8D637E6B95A}"/>
    <dgm:cxn modelId="{78C724FF-5E4F-4E1A-89B9-FAA26349A3EE}" type="presOf" srcId="{C831B4DB-9EC2-42A9-ABB9-FB0241634160}" destId="{62FE2259-7E81-4C36-A194-B1AD44F05699}" srcOrd="0" destOrd="0" presId="urn:microsoft.com/office/officeart/2005/8/layout/list1"/>
    <dgm:cxn modelId="{33614BCB-22E0-4962-BEFC-5E2DA8E06A73}" type="presParOf" srcId="{C660BFB9-EBF7-4B11-B55A-96A31CA1684D}" destId="{FA94DD59-D7B6-49A7-9F61-84BA2B721DF4}" srcOrd="0" destOrd="0" presId="urn:microsoft.com/office/officeart/2005/8/layout/list1"/>
    <dgm:cxn modelId="{5E6C914F-AF03-4A3A-865B-8AE526EA74CA}" type="presParOf" srcId="{FA94DD59-D7B6-49A7-9F61-84BA2B721DF4}" destId="{62FE2259-7E81-4C36-A194-B1AD44F05699}" srcOrd="0" destOrd="0" presId="urn:microsoft.com/office/officeart/2005/8/layout/list1"/>
    <dgm:cxn modelId="{5F68A063-1296-473B-AAC3-062816B18CB0}" type="presParOf" srcId="{FA94DD59-D7B6-49A7-9F61-84BA2B721DF4}" destId="{EFBACDAF-3AE6-4102-917B-5497DC323E2B}" srcOrd="1" destOrd="0" presId="urn:microsoft.com/office/officeart/2005/8/layout/list1"/>
    <dgm:cxn modelId="{39AE9662-59B2-4A34-9BA6-8C8634BC68AB}" type="presParOf" srcId="{C660BFB9-EBF7-4B11-B55A-96A31CA1684D}" destId="{F69C547A-398A-4006-B3B7-0D53DDE47725}" srcOrd="1" destOrd="0" presId="urn:microsoft.com/office/officeart/2005/8/layout/list1"/>
    <dgm:cxn modelId="{6F3D1FD6-67A9-4259-BAE8-D982CCC33B15}" type="presParOf" srcId="{C660BFB9-EBF7-4B11-B55A-96A31CA1684D}" destId="{6173FC94-4315-4320-B3B0-BAD664DCC503}" srcOrd="2" destOrd="0" presId="urn:microsoft.com/office/officeart/2005/8/layout/list1"/>
    <dgm:cxn modelId="{11E75246-B920-48FD-A897-FEFD6742CB2C}" type="presParOf" srcId="{C660BFB9-EBF7-4B11-B55A-96A31CA1684D}" destId="{5AFD72EB-91A3-4272-9A7B-254FCF25F885}" srcOrd="3" destOrd="0" presId="urn:microsoft.com/office/officeart/2005/8/layout/list1"/>
    <dgm:cxn modelId="{DA62A31E-ABE8-451E-88FC-F27A2A0674AB}" type="presParOf" srcId="{C660BFB9-EBF7-4B11-B55A-96A31CA1684D}" destId="{D2912D36-8216-4270-ACC9-AA25E5A38C1F}" srcOrd="4" destOrd="0" presId="urn:microsoft.com/office/officeart/2005/8/layout/list1"/>
    <dgm:cxn modelId="{9F0B0F90-34C0-4961-ACF6-2B1BADD41F66}" type="presParOf" srcId="{D2912D36-8216-4270-ACC9-AA25E5A38C1F}" destId="{BB1844EB-1C48-4725-B07F-1A573250ED4F}" srcOrd="0" destOrd="0" presId="urn:microsoft.com/office/officeart/2005/8/layout/list1"/>
    <dgm:cxn modelId="{0577BC5B-7CCB-4177-81B1-CE4825382163}" type="presParOf" srcId="{D2912D36-8216-4270-ACC9-AA25E5A38C1F}" destId="{DFE6E55D-68E2-42A4-A771-1B43C63E41D1}" srcOrd="1" destOrd="0" presId="urn:microsoft.com/office/officeart/2005/8/layout/list1"/>
    <dgm:cxn modelId="{C043ADC5-C987-4EFD-9EF5-824137FD92EC}" type="presParOf" srcId="{C660BFB9-EBF7-4B11-B55A-96A31CA1684D}" destId="{CBFF82D2-89FE-4E28-8C91-A6D4A5D9BA92}" srcOrd="5" destOrd="0" presId="urn:microsoft.com/office/officeart/2005/8/layout/list1"/>
    <dgm:cxn modelId="{F97B88B0-ACAD-447D-A824-AE3E3AA5E663}" type="presParOf" srcId="{C660BFB9-EBF7-4B11-B55A-96A31CA1684D}" destId="{E191C4EA-9F36-4CE6-907E-1BB4E0283677}" srcOrd="6" destOrd="0" presId="urn:microsoft.com/office/officeart/2005/8/layout/list1"/>
    <dgm:cxn modelId="{ADF0A214-F5DE-4CDB-A55F-FFAA77E21413}" type="presParOf" srcId="{C660BFB9-EBF7-4B11-B55A-96A31CA1684D}" destId="{1B593C81-7510-49CD-A4E5-92C9CD455022}" srcOrd="7" destOrd="0" presId="urn:microsoft.com/office/officeart/2005/8/layout/list1"/>
    <dgm:cxn modelId="{BCD8D600-5F29-4081-ADD3-CDACE97568ED}" type="presParOf" srcId="{C660BFB9-EBF7-4B11-B55A-96A31CA1684D}" destId="{06161B6E-4BDE-4A45-88A2-D7BF319C1046}" srcOrd="8" destOrd="0" presId="urn:microsoft.com/office/officeart/2005/8/layout/list1"/>
    <dgm:cxn modelId="{91E9B10F-AAF8-46DC-9594-F62444BEA2EC}" type="presParOf" srcId="{06161B6E-4BDE-4A45-88A2-D7BF319C1046}" destId="{193166DA-FAAC-41B8-97AC-E7C77CE693E4}" srcOrd="0" destOrd="0" presId="urn:microsoft.com/office/officeart/2005/8/layout/list1"/>
    <dgm:cxn modelId="{2235FA3A-FE00-4880-8913-A6FA7F5F5220}" type="presParOf" srcId="{06161B6E-4BDE-4A45-88A2-D7BF319C1046}" destId="{61DF37E9-DC64-462E-971D-5F7CC38D92C1}" srcOrd="1" destOrd="0" presId="urn:microsoft.com/office/officeart/2005/8/layout/list1"/>
    <dgm:cxn modelId="{E85A06E4-C793-4567-A1F0-78D0F46C544F}" type="presParOf" srcId="{C660BFB9-EBF7-4B11-B55A-96A31CA1684D}" destId="{1FBA6016-E8D4-49BF-B9A8-2D10B9C56D90}" srcOrd="9" destOrd="0" presId="urn:microsoft.com/office/officeart/2005/8/layout/list1"/>
    <dgm:cxn modelId="{9AF7E179-B02A-4886-AC62-0AD24E0B6217}" type="presParOf" srcId="{C660BFB9-EBF7-4B11-B55A-96A31CA1684D}" destId="{1C3116F6-B73E-4159-BD6C-AC7E09D18D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37F6B0-0AE9-40F6-B83F-6B0FE72B249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59994860-4761-4AD4-BE0C-16D7FA874203}">
      <dgm:prSet/>
      <dgm:spPr/>
      <dgm:t>
        <a:bodyPr/>
        <a:lstStyle/>
        <a:p>
          <a:pPr rtl="0"/>
          <a:r>
            <a:rPr lang="tr-TR" noProof="0" dirty="0" smtClean="0"/>
            <a:t>Değişiklik Yönetimi Uzmanı (CM </a:t>
          </a:r>
          <a:r>
            <a:rPr lang="tr-TR" noProof="0" dirty="0" err="1" smtClean="0"/>
            <a:t>Specialist</a:t>
          </a:r>
          <a:r>
            <a:rPr lang="tr-TR" noProof="0" dirty="0" smtClean="0"/>
            <a:t>)</a:t>
          </a:r>
          <a:endParaRPr lang="tr-TR" noProof="0" dirty="0"/>
        </a:p>
      </dgm:t>
    </dgm:pt>
    <dgm:pt modelId="{26D3B93E-DF30-4A66-B454-5F47D3675A32}" type="parTrans" cxnId="{07EA8B4A-051B-4A6E-B6AF-D13AC7EE04E8}">
      <dgm:prSet/>
      <dgm:spPr/>
      <dgm:t>
        <a:bodyPr/>
        <a:lstStyle/>
        <a:p>
          <a:endParaRPr lang="tr-TR"/>
        </a:p>
      </dgm:t>
    </dgm:pt>
    <dgm:pt modelId="{88C26777-8E19-4256-85CE-FFA17B8AFCD1}" type="sibTrans" cxnId="{07EA8B4A-051B-4A6E-B6AF-D13AC7EE04E8}">
      <dgm:prSet/>
      <dgm:spPr/>
      <dgm:t>
        <a:bodyPr/>
        <a:lstStyle/>
        <a:p>
          <a:endParaRPr lang="tr-TR"/>
        </a:p>
      </dgm:t>
    </dgm:pt>
    <dgm:pt modelId="{F32D8878-F8E6-4261-9C2E-4F21EECDE291}">
      <dgm:prSet/>
      <dgm:spPr/>
      <dgm:t>
        <a:bodyPr/>
        <a:lstStyle/>
        <a:p>
          <a:pPr rtl="0"/>
          <a:r>
            <a:rPr lang="tr-TR" noProof="0" dirty="0" smtClean="0"/>
            <a:t>Değişiklik yönetimi sürecinin sahibidir, işletilmesinden ve iyileştirilmesinden sorumludur.</a:t>
          </a:r>
          <a:endParaRPr lang="tr-TR" noProof="0" dirty="0"/>
        </a:p>
      </dgm:t>
    </dgm:pt>
    <dgm:pt modelId="{2EFFA5D4-7016-478B-A71D-958E9C3FB95A}" type="parTrans" cxnId="{166CBF80-058C-43CC-89C7-88006657F8F1}">
      <dgm:prSet/>
      <dgm:spPr/>
      <dgm:t>
        <a:bodyPr/>
        <a:lstStyle/>
        <a:p>
          <a:endParaRPr lang="tr-TR"/>
        </a:p>
      </dgm:t>
    </dgm:pt>
    <dgm:pt modelId="{45BFB810-8D67-46CF-83E3-C447FD701C52}" type="sibTrans" cxnId="{166CBF80-058C-43CC-89C7-88006657F8F1}">
      <dgm:prSet/>
      <dgm:spPr/>
      <dgm:t>
        <a:bodyPr/>
        <a:lstStyle/>
        <a:p>
          <a:endParaRPr lang="tr-TR"/>
        </a:p>
      </dgm:t>
    </dgm:pt>
    <dgm:pt modelId="{930F3C9C-A790-463F-971C-BD60C9564697}">
      <dgm:prSet/>
      <dgm:spPr/>
      <dgm:t>
        <a:bodyPr/>
        <a:lstStyle/>
        <a:p>
          <a:pPr rtl="0"/>
          <a:r>
            <a:rPr lang="tr-TR" noProof="0" dirty="0" smtClean="0"/>
            <a:t>Değişiklik Kurulu’nun uygun katılımcılarla toplanmasından sorumludur.</a:t>
          </a:r>
          <a:endParaRPr lang="tr-TR" noProof="0" dirty="0"/>
        </a:p>
      </dgm:t>
    </dgm:pt>
    <dgm:pt modelId="{3DD8D444-3E80-47F7-95DB-1DFC140421DD}" type="parTrans" cxnId="{11E73D11-9229-42BB-9A40-27AC1B24D916}">
      <dgm:prSet/>
      <dgm:spPr/>
      <dgm:t>
        <a:bodyPr/>
        <a:lstStyle/>
        <a:p>
          <a:endParaRPr lang="tr-TR"/>
        </a:p>
      </dgm:t>
    </dgm:pt>
    <dgm:pt modelId="{AB0E7E34-8B14-4C3D-8ACC-4487F3EC148A}" type="sibTrans" cxnId="{11E73D11-9229-42BB-9A40-27AC1B24D916}">
      <dgm:prSet/>
      <dgm:spPr/>
      <dgm:t>
        <a:bodyPr/>
        <a:lstStyle/>
        <a:p>
          <a:endParaRPr lang="tr-TR"/>
        </a:p>
      </dgm:t>
    </dgm:pt>
    <dgm:pt modelId="{5436E80C-6C94-4387-9A92-1A8D5464C93F}">
      <dgm:prSet/>
      <dgm:spPr/>
      <dgm:t>
        <a:bodyPr/>
        <a:lstStyle/>
        <a:p>
          <a:pPr rtl="0"/>
          <a:r>
            <a:rPr lang="tr-TR" noProof="0" dirty="0" smtClean="0"/>
            <a:t>Değişikliklerin maliyet, takvim ve kalite üçlüsü arasında dengeli biçimde yürütülmesinden sorumludur.</a:t>
          </a:r>
          <a:endParaRPr lang="tr-TR" noProof="0" dirty="0"/>
        </a:p>
      </dgm:t>
    </dgm:pt>
    <dgm:pt modelId="{987D6224-65BC-4822-B90C-263ED785DD19}" type="parTrans" cxnId="{A0C5F30E-266E-494A-8DFC-BED7DB45FCF9}">
      <dgm:prSet/>
      <dgm:spPr/>
      <dgm:t>
        <a:bodyPr/>
        <a:lstStyle/>
        <a:p>
          <a:endParaRPr lang="tr-TR"/>
        </a:p>
      </dgm:t>
    </dgm:pt>
    <dgm:pt modelId="{D15D83E9-E931-4876-9917-50A7591EA03B}" type="sibTrans" cxnId="{A0C5F30E-266E-494A-8DFC-BED7DB45FCF9}">
      <dgm:prSet/>
      <dgm:spPr/>
      <dgm:t>
        <a:bodyPr/>
        <a:lstStyle/>
        <a:p>
          <a:endParaRPr lang="tr-TR"/>
        </a:p>
      </dgm:t>
    </dgm:pt>
    <dgm:pt modelId="{F7DE7EE4-9473-4ECF-B053-B27BF445C59E}">
      <dgm:prSet/>
      <dgm:spPr/>
      <dgm:t>
        <a:bodyPr/>
        <a:lstStyle/>
        <a:p>
          <a:pPr rtl="0"/>
          <a:r>
            <a:rPr lang="tr-TR" noProof="0" dirty="0" smtClean="0"/>
            <a:t>Sayısal Maket Uzmanı (DMU </a:t>
          </a:r>
          <a:r>
            <a:rPr lang="tr-TR" noProof="0" dirty="0" err="1" smtClean="0"/>
            <a:t>Expert</a:t>
          </a:r>
          <a:r>
            <a:rPr lang="tr-TR" noProof="0" dirty="0" smtClean="0"/>
            <a:t>)</a:t>
          </a:r>
          <a:endParaRPr lang="tr-TR" noProof="0" dirty="0"/>
        </a:p>
      </dgm:t>
    </dgm:pt>
    <dgm:pt modelId="{FD73F704-ABD7-4414-B87B-A51ED8133117}" type="parTrans" cxnId="{65B8CBDD-3CE7-47A5-B82F-EF12D9E93DB6}">
      <dgm:prSet/>
      <dgm:spPr/>
      <dgm:t>
        <a:bodyPr/>
        <a:lstStyle/>
        <a:p>
          <a:endParaRPr lang="tr-TR"/>
        </a:p>
      </dgm:t>
    </dgm:pt>
    <dgm:pt modelId="{1E10D830-0198-47E4-B979-14696157521F}" type="sibTrans" cxnId="{65B8CBDD-3CE7-47A5-B82F-EF12D9E93DB6}">
      <dgm:prSet/>
      <dgm:spPr/>
      <dgm:t>
        <a:bodyPr/>
        <a:lstStyle/>
        <a:p>
          <a:endParaRPr lang="tr-TR"/>
        </a:p>
      </dgm:t>
    </dgm:pt>
    <dgm:pt modelId="{563CB910-B8E8-4CF3-A789-306BAECC88F9}">
      <dgm:prSet/>
      <dgm:spPr/>
      <dgm:t>
        <a:bodyPr/>
        <a:lstStyle/>
        <a:p>
          <a:pPr rtl="0"/>
          <a:r>
            <a:rPr lang="tr-TR" noProof="0" dirty="0" smtClean="0"/>
            <a:t>Sayısal modellerin kalitesinden proje boyunca sorumludur.</a:t>
          </a:r>
          <a:endParaRPr lang="tr-TR" noProof="0" dirty="0"/>
        </a:p>
      </dgm:t>
    </dgm:pt>
    <dgm:pt modelId="{DECFEE8B-8E1C-4F80-B407-D2A025956DE3}" type="parTrans" cxnId="{8811C617-E2E1-4211-92CC-885DB220B243}">
      <dgm:prSet/>
      <dgm:spPr/>
      <dgm:t>
        <a:bodyPr/>
        <a:lstStyle/>
        <a:p>
          <a:endParaRPr lang="tr-TR"/>
        </a:p>
      </dgm:t>
    </dgm:pt>
    <dgm:pt modelId="{6C2331E7-E3C8-4995-A783-295E75AB5230}" type="sibTrans" cxnId="{8811C617-E2E1-4211-92CC-885DB220B243}">
      <dgm:prSet/>
      <dgm:spPr/>
      <dgm:t>
        <a:bodyPr/>
        <a:lstStyle/>
        <a:p>
          <a:endParaRPr lang="tr-TR"/>
        </a:p>
      </dgm:t>
    </dgm:pt>
    <dgm:pt modelId="{846BC081-C556-4089-9680-A3292017D329}">
      <dgm:prSet/>
      <dgm:spPr/>
      <dgm:t>
        <a:bodyPr/>
        <a:lstStyle/>
        <a:p>
          <a:pPr rtl="0"/>
          <a:r>
            <a:rPr lang="tr-TR" noProof="0" dirty="0" smtClean="0"/>
            <a:t>Ürün geliştirme süreci içerisinde CAD ürün yapısının tanımlı metot ve standartlara uyumlu yürütülmesinden ve tüm tasarım ekibinin aynı kuralları uygulamasından sorumludur.</a:t>
          </a:r>
          <a:endParaRPr lang="tr-TR" noProof="0" dirty="0"/>
        </a:p>
      </dgm:t>
    </dgm:pt>
    <dgm:pt modelId="{AF0C834A-A184-4C78-AC42-166574817F3B}" type="parTrans" cxnId="{F92EDE63-12D2-4AF7-9F8C-83F1BB0484D8}">
      <dgm:prSet/>
      <dgm:spPr/>
      <dgm:t>
        <a:bodyPr/>
        <a:lstStyle/>
        <a:p>
          <a:endParaRPr lang="tr-TR"/>
        </a:p>
      </dgm:t>
    </dgm:pt>
    <dgm:pt modelId="{F37A9B16-7F1A-4318-92EC-6B05A065A74A}" type="sibTrans" cxnId="{F92EDE63-12D2-4AF7-9F8C-83F1BB0484D8}">
      <dgm:prSet/>
      <dgm:spPr/>
      <dgm:t>
        <a:bodyPr/>
        <a:lstStyle/>
        <a:p>
          <a:endParaRPr lang="tr-TR"/>
        </a:p>
      </dgm:t>
    </dgm:pt>
    <dgm:pt modelId="{3F1452CF-6434-4BB6-B292-7E51ED370C06}">
      <dgm:prSet/>
      <dgm:spPr/>
      <dgm:t>
        <a:bodyPr/>
        <a:lstStyle/>
        <a:p>
          <a:pPr rtl="0"/>
          <a:r>
            <a:rPr lang="tr-TR" noProof="0" dirty="0" smtClean="0"/>
            <a:t>Modelleme araçları kullanımı ile ilgili teknik çözüm ve destek sağlamaktan sorumludur.</a:t>
          </a:r>
          <a:endParaRPr lang="tr-TR" noProof="0" dirty="0"/>
        </a:p>
      </dgm:t>
    </dgm:pt>
    <dgm:pt modelId="{A6505FAA-9F62-4EA9-9579-8E436198E2A6}" type="parTrans" cxnId="{5B62E180-C0A2-4E12-B949-39AC66DAA67B}">
      <dgm:prSet/>
      <dgm:spPr/>
      <dgm:t>
        <a:bodyPr/>
        <a:lstStyle/>
        <a:p>
          <a:endParaRPr lang="tr-TR"/>
        </a:p>
      </dgm:t>
    </dgm:pt>
    <dgm:pt modelId="{A1F2EBDF-0244-4C3A-8AD5-111EF32EEE8B}" type="sibTrans" cxnId="{5B62E180-C0A2-4E12-B949-39AC66DAA67B}">
      <dgm:prSet/>
      <dgm:spPr/>
      <dgm:t>
        <a:bodyPr/>
        <a:lstStyle/>
        <a:p>
          <a:endParaRPr lang="tr-TR"/>
        </a:p>
      </dgm:t>
    </dgm:pt>
    <dgm:pt modelId="{55C0B195-D1FE-41D2-B466-61FE867AEF31}" type="pres">
      <dgm:prSet presAssocID="{8F37F6B0-0AE9-40F6-B83F-6B0FE72B24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10F48AA-0522-4305-82C6-5F4E00F5958D}" type="pres">
      <dgm:prSet presAssocID="{59994860-4761-4AD4-BE0C-16D7FA874203}" presName="parentLin" presStyleCnt="0"/>
      <dgm:spPr/>
    </dgm:pt>
    <dgm:pt modelId="{928B9C98-93B7-4066-9385-0176F49835A2}" type="pres">
      <dgm:prSet presAssocID="{59994860-4761-4AD4-BE0C-16D7FA874203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B77E9DDF-3B28-4DD5-A6DC-BE0301318566}" type="pres">
      <dgm:prSet presAssocID="{59994860-4761-4AD4-BE0C-16D7FA87420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E6725E-6841-47AE-98B1-D87134C0A45F}" type="pres">
      <dgm:prSet presAssocID="{59994860-4761-4AD4-BE0C-16D7FA874203}" presName="negativeSpace" presStyleCnt="0"/>
      <dgm:spPr/>
    </dgm:pt>
    <dgm:pt modelId="{B69837EA-012E-4C2B-8D2B-959A6DBAADC4}" type="pres">
      <dgm:prSet presAssocID="{59994860-4761-4AD4-BE0C-16D7FA87420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235D13-913E-4A7A-8403-6E67C884F0AA}" type="pres">
      <dgm:prSet presAssocID="{88C26777-8E19-4256-85CE-FFA17B8AFCD1}" presName="spaceBetweenRectangles" presStyleCnt="0"/>
      <dgm:spPr/>
    </dgm:pt>
    <dgm:pt modelId="{F580B14E-E555-4EEA-BF58-B8C731E1BD59}" type="pres">
      <dgm:prSet presAssocID="{F7DE7EE4-9473-4ECF-B053-B27BF445C59E}" presName="parentLin" presStyleCnt="0"/>
      <dgm:spPr/>
    </dgm:pt>
    <dgm:pt modelId="{ABA2E176-9584-48F9-B64D-C16AA76286EE}" type="pres">
      <dgm:prSet presAssocID="{F7DE7EE4-9473-4ECF-B053-B27BF445C59E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2C81E6B7-588E-46F4-BF97-3B61D9B74F80}" type="pres">
      <dgm:prSet presAssocID="{F7DE7EE4-9473-4ECF-B053-B27BF445C59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AD4F5C-71C5-4D62-A882-1142845293A4}" type="pres">
      <dgm:prSet presAssocID="{F7DE7EE4-9473-4ECF-B053-B27BF445C59E}" presName="negativeSpace" presStyleCnt="0"/>
      <dgm:spPr/>
    </dgm:pt>
    <dgm:pt modelId="{0AC16F21-558C-413D-914F-456F06B0976A}" type="pres">
      <dgm:prSet presAssocID="{F7DE7EE4-9473-4ECF-B053-B27BF445C59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5B8CBDD-3CE7-47A5-B82F-EF12D9E93DB6}" srcId="{8F37F6B0-0AE9-40F6-B83F-6B0FE72B2499}" destId="{F7DE7EE4-9473-4ECF-B053-B27BF445C59E}" srcOrd="1" destOrd="0" parTransId="{FD73F704-ABD7-4414-B87B-A51ED8133117}" sibTransId="{1E10D830-0198-47E4-B979-14696157521F}"/>
    <dgm:cxn modelId="{166CBF80-058C-43CC-89C7-88006657F8F1}" srcId="{59994860-4761-4AD4-BE0C-16D7FA874203}" destId="{F32D8878-F8E6-4261-9C2E-4F21EECDE291}" srcOrd="0" destOrd="0" parTransId="{2EFFA5D4-7016-478B-A71D-958E9C3FB95A}" sibTransId="{45BFB810-8D67-46CF-83E3-C447FD701C52}"/>
    <dgm:cxn modelId="{2BBAC0C9-66EF-4DD0-88D0-1EAB9428CCC6}" type="presOf" srcId="{846BC081-C556-4089-9680-A3292017D329}" destId="{0AC16F21-558C-413D-914F-456F06B0976A}" srcOrd="0" destOrd="1" presId="urn:microsoft.com/office/officeart/2005/8/layout/list1"/>
    <dgm:cxn modelId="{1FA9BE29-53F5-4943-9E3D-E8E57C0D7B92}" type="presOf" srcId="{8F37F6B0-0AE9-40F6-B83F-6B0FE72B2499}" destId="{55C0B195-D1FE-41D2-B466-61FE867AEF31}" srcOrd="0" destOrd="0" presId="urn:microsoft.com/office/officeart/2005/8/layout/list1"/>
    <dgm:cxn modelId="{06E32275-3B30-4E0C-B522-28360B39972C}" type="presOf" srcId="{F7DE7EE4-9473-4ECF-B053-B27BF445C59E}" destId="{ABA2E176-9584-48F9-B64D-C16AA76286EE}" srcOrd="0" destOrd="0" presId="urn:microsoft.com/office/officeart/2005/8/layout/list1"/>
    <dgm:cxn modelId="{EB445111-A8E2-4CEF-BF84-2E2DCD0D2036}" type="presOf" srcId="{F7DE7EE4-9473-4ECF-B053-B27BF445C59E}" destId="{2C81E6B7-588E-46F4-BF97-3B61D9B74F80}" srcOrd="1" destOrd="0" presId="urn:microsoft.com/office/officeart/2005/8/layout/list1"/>
    <dgm:cxn modelId="{79A9AD86-FE73-451E-BC36-903E2C2D2979}" type="presOf" srcId="{3F1452CF-6434-4BB6-B292-7E51ED370C06}" destId="{0AC16F21-558C-413D-914F-456F06B0976A}" srcOrd="0" destOrd="2" presId="urn:microsoft.com/office/officeart/2005/8/layout/list1"/>
    <dgm:cxn modelId="{B3D28E4C-7F0F-4875-A945-3F91107AD05F}" type="presOf" srcId="{59994860-4761-4AD4-BE0C-16D7FA874203}" destId="{B77E9DDF-3B28-4DD5-A6DC-BE0301318566}" srcOrd="1" destOrd="0" presId="urn:microsoft.com/office/officeart/2005/8/layout/list1"/>
    <dgm:cxn modelId="{8481AA2C-FAF8-4E0B-B92B-806FBCA9EEDF}" type="presOf" srcId="{F32D8878-F8E6-4261-9C2E-4F21EECDE291}" destId="{B69837EA-012E-4C2B-8D2B-959A6DBAADC4}" srcOrd="0" destOrd="0" presId="urn:microsoft.com/office/officeart/2005/8/layout/list1"/>
    <dgm:cxn modelId="{6DF6FB47-219D-4C89-946D-0D37E25E5D30}" type="presOf" srcId="{59994860-4761-4AD4-BE0C-16D7FA874203}" destId="{928B9C98-93B7-4066-9385-0176F49835A2}" srcOrd="0" destOrd="0" presId="urn:microsoft.com/office/officeart/2005/8/layout/list1"/>
    <dgm:cxn modelId="{FA0A8B71-4C3E-4455-AF98-A4DBF87AE968}" type="presOf" srcId="{5436E80C-6C94-4387-9A92-1A8D5464C93F}" destId="{B69837EA-012E-4C2B-8D2B-959A6DBAADC4}" srcOrd="0" destOrd="2" presId="urn:microsoft.com/office/officeart/2005/8/layout/list1"/>
    <dgm:cxn modelId="{A0C5F30E-266E-494A-8DFC-BED7DB45FCF9}" srcId="{59994860-4761-4AD4-BE0C-16D7FA874203}" destId="{5436E80C-6C94-4387-9A92-1A8D5464C93F}" srcOrd="2" destOrd="0" parTransId="{987D6224-65BC-4822-B90C-263ED785DD19}" sibTransId="{D15D83E9-E931-4876-9917-50A7591EA03B}"/>
    <dgm:cxn modelId="{8811C617-E2E1-4211-92CC-885DB220B243}" srcId="{F7DE7EE4-9473-4ECF-B053-B27BF445C59E}" destId="{563CB910-B8E8-4CF3-A789-306BAECC88F9}" srcOrd="0" destOrd="0" parTransId="{DECFEE8B-8E1C-4F80-B407-D2A025956DE3}" sibTransId="{6C2331E7-E3C8-4995-A783-295E75AB5230}"/>
    <dgm:cxn modelId="{5B62E180-C0A2-4E12-B949-39AC66DAA67B}" srcId="{F7DE7EE4-9473-4ECF-B053-B27BF445C59E}" destId="{3F1452CF-6434-4BB6-B292-7E51ED370C06}" srcOrd="2" destOrd="0" parTransId="{A6505FAA-9F62-4EA9-9579-8E436198E2A6}" sibTransId="{A1F2EBDF-0244-4C3A-8AD5-111EF32EEE8B}"/>
    <dgm:cxn modelId="{07EA8B4A-051B-4A6E-B6AF-D13AC7EE04E8}" srcId="{8F37F6B0-0AE9-40F6-B83F-6B0FE72B2499}" destId="{59994860-4761-4AD4-BE0C-16D7FA874203}" srcOrd="0" destOrd="0" parTransId="{26D3B93E-DF30-4A66-B454-5F47D3675A32}" sibTransId="{88C26777-8E19-4256-85CE-FFA17B8AFCD1}"/>
    <dgm:cxn modelId="{BE863D98-5E87-4C21-B06C-C14243B44117}" type="presOf" srcId="{930F3C9C-A790-463F-971C-BD60C9564697}" destId="{B69837EA-012E-4C2B-8D2B-959A6DBAADC4}" srcOrd="0" destOrd="1" presId="urn:microsoft.com/office/officeart/2005/8/layout/list1"/>
    <dgm:cxn modelId="{CFD67C35-2880-455B-BB45-707B8F7FCB67}" type="presOf" srcId="{563CB910-B8E8-4CF3-A789-306BAECC88F9}" destId="{0AC16F21-558C-413D-914F-456F06B0976A}" srcOrd="0" destOrd="0" presId="urn:microsoft.com/office/officeart/2005/8/layout/list1"/>
    <dgm:cxn modelId="{11E73D11-9229-42BB-9A40-27AC1B24D916}" srcId="{59994860-4761-4AD4-BE0C-16D7FA874203}" destId="{930F3C9C-A790-463F-971C-BD60C9564697}" srcOrd="1" destOrd="0" parTransId="{3DD8D444-3E80-47F7-95DB-1DFC140421DD}" sibTransId="{AB0E7E34-8B14-4C3D-8ACC-4487F3EC148A}"/>
    <dgm:cxn modelId="{F92EDE63-12D2-4AF7-9F8C-83F1BB0484D8}" srcId="{F7DE7EE4-9473-4ECF-B053-B27BF445C59E}" destId="{846BC081-C556-4089-9680-A3292017D329}" srcOrd="1" destOrd="0" parTransId="{AF0C834A-A184-4C78-AC42-166574817F3B}" sibTransId="{F37A9B16-7F1A-4318-92EC-6B05A065A74A}"/>
    <dgm:cxn modelId="{454B570C-9D71-4AB2-93F2-B7B659BEA43C}" type="presParOf" srcId="{55C0B195-D1FE-41D2-B466-61FE867AEF31}" destId="{110F48AA-0522-4305-82C6-5F4E00F5958D}" srcOrd="0" destOrd="0" presId="urn:microsoft.com/office/officeart/2005/8/layout/list1"/>
    <dgm:cxn modelId="{081D329A-473A-415E-ACF2-669672EF985C}" type="presParOf" srcId="{110F48AA-0522-4305-82C6-5F4E00F5958D}" destId="{928B9C98-93B7-4066-9385-0176F49835A2}" srcOrd="0" destOrd="0" presId="urn:microsoft.com/office/officeart/2005/8/layout/list1"/>
    <dgm:cxn modelId="{4BEA39CC-B34E-4BC8-A7CA-B8493EA1C113}" type="presParOf" srcId="{110F48AA-0522-4305-82C6-5F4E00F5958D}" destId="{B77E9DDF-3B28-4DD5-A6DC-BE0301318566}" srcOrd="1" destOrd="0" presId="urn:microsoft.com/office/officeart/2005/8/layout/list1"/>
    <dgm:cxn modelId="{AD8E7620-4DD7-4733-9579-FB48C53D4547}" type="presParOf" srcId="{55C0B195-D1FE-41D2-B466-61FE867AEF31}" destId="{99E6725E-6841-47AE-98B1-D87134C0A45F}" srcOrd="1" destOrd="0" presId="urn:microsoft.com/office/officeart/2005/8/layout/list1"/>
    <dgm:cxn modelId="{85EB8BE6-CFEE-44D7-BB52-6201926AF89B}" type="presParOf" srcId="{55C0B195-D1FE-41D2-B466-61FE867AEF31}" destId="{B69837EA-012E-4C2B-8D2B-959A6DBAADC4}" srcOrd="2" destOrd="0" presId="urn:microsoft.com/office/officeart/2005/8/layout/list1"/>
    <dgm:cxn modelId="{16F37AB6-9031-4456-B7B0-DC4310AB79A1}" type="presParOf" srcId="{55C0B195-D1FE-41D2-B466-61FE867AEF31}" destId="{2E235D13-913E-4A7A-8403-6E67C884F0AA}" srcOrd="3" destOrd="0" presId="urn:microsoft.com/office/officeart/2005/8/layout/list1"/>
    <dgm:cxn modelId="{84E80A73-FC4A-42D9-ABB6-234D671FB0DF}" type="presParOf" srcId="{55C0B195-D1FE-41D2-B466-61FE867AEF31}" destId="{F580B14E-E555-4EEA-BF58-B8C731E1BD59}" srcOrd="4" destOrd="0" presId="urn:microsoft.com/office/officeart/2005/8/layout/list1"/>
    <dgm:cxn modelId="{FC750FA7-D7BF-41DC-B17B-D6EB510FBB80}" type="presParOf" srcId="{F580B14E-E555-4EEA-BF58-B8C731E1BD59}" destId="{ABA2E176-9584-48F9-B64D-C16AA76286EE}" srcOrd="0" destOrd="0" presId="urn:microsoft.com/office/officeart/2005/8/layout/list1"/>
    <dgm:cxn modelId="{D819E0A0-5575-47B9-B985-9116C033FD1A}" type="presParOf" srcId="{F580B14E-E555-4EEA-BF58-B8C731E1BD59}" destId="{2C81E6B7-588E-46F4-BF97-3B61D9B74F80}" srcOrd="1" destOrd="0" presId="urn:microsoft.com/office/officeart/2005/8/layout/list1"/>
    <dgm:cxn modelId="{F376A921-A1A6-4137-8BCB-08E37ED863F0}" type="presParOf" srcId="{55C0B195-D1FE-41D2-B466-61FE867AEF31}" destId="{3FAD4F5C-71C5-4D62-A882-1142845293A4}" srcOrd="5" destOrd="0" presId="urn:microsoft.com/office/officeart/2005/8/layout/list1"/>
    <dgm:cxn modelId="{93F6192E-43EB-4821-B202-2D29773EE077}" type="presParOf" srcId="{55C0B195-D1FE-41D2-B466-61FE867AEF31}" destId="{0AC16F21-558C-413D-914F-456F06B0976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5ECCB3-54D1-4516-B242-7132D4CF0874}" type="doc">
      <dgm:prSet loTypeId="urn:microsoft.com/office/officeart/2005/8/layout/p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C7AB8766-F471-4D99-8900-811C582F24FC}">
      <dgm:prSet/>
      <dgm:spPr/>
      <dgm:t>
        <a:bodyPr/>
        <a:lstStyle/>
        <a:p>
          <a:pPr rtl="0"/>
          <a:r>
            <a:rPr lang="tr-TR" noProof="0" dirty="0" smtClean="0"/>
            <a:t>Minimum ya da sıfır uyarlama!</a:t>
          </a:r>
          <a:endParaRPr lang="tr-TR" noProof="0" dirty="0"/>
        </a:p>
      </dgm:t>
    </dgm:pt>
    <dgm:pt modelId="{2D28BA1B-1F30-40D4-98E5-128E3F32E2B8}" type="parTrans" cxnId="{39490071-6BFE-49A0-BA3A-DE2201F36AE9}">
      <dgm:prSet/>
      <dgm:spPr/>
      <dgm:t>
        <a:bodyPr/>
        <a:lstStyle/>
        <a:p>
          <a:endParaRPr lang="tr-TR"/>
        </a:p>
      </dgm:t>
    </dgm:pt>
    <dgm:pt modelId="{077DD95D-BE82-4C8A-AC23-4DF11BB21BAC}" type="sibTrans" cxnId="{39490071-6BFE-49A0-BA3A-DE2201F36AE9}">
      <dgm:prSet/>
      <dgm:spPr/>
      <dgm:t>
        <a:bodyPr/>
        <a:lstStyle/>
        <a:p>
          <a:endParaRPr lang="tr-TR"/>
        </a:p>
      </dgm:t>
    </dgm:pt>
    <dgm:pt modelId="{C0399C4F-E132-448C-BADB-0B0A837AA7DC}">
      <dgm:prSet/>
      <dgm:spPr/>
      <dgm:t>
        <a:bodyPr/>
        <a:lstStyle/>
        <a:p>
          <a:pPr rtl="0"/>
          <a:r>
            <a:rPr lang="tr-TR" noProof="0" dirty="0" smtClean="0"/>
            <a:t>Güçlü ekip!</a:t>
          </a:r>
          <a:endParaRPr lang="tr-TR" noProof="0" dirty="0"/>
        </a:p>
      </dgm:t>
    </dgm:pt>
    <dgm:pt modelId="{030CA23B-A30D-4A98-B12E-1AD4B6AF503B}" type="parTrans" cxnId="{FA6B92EC-0B19-41D6-BBA1-A6007782D5D1}">
      <dgm:prSet/>
      <dgm:spPr/>
      <dgm:t>
        <a:bodyPr/>
        <a:lstStyle/>
        <a:p>
          <a:endParaRPr lang="tr-TR"/>
        </a:p>
      </dgm:t>
    </dgm:pt>
    <dgm:pt modelId="{2E4BFC0B-F906-4B71-ABDC-A287A3A66E8B}" type="sibTrans" cxnId="{FA6B92EC-0B19-41D6-BBA1-A6007782D5D1}">
      <dgm:prSet/>
      <dgm:spPr/>
      <dgm:t>
        <a:bodyPr/>
        <a:lstStyle/>
        <a:p>
          <a:endParaRPr lang="tr-TR"/>
        </a:p>
      </dgm:t>
    </dgm:pt>
    <dgm:pt modelId="{A09EB994-CD3B-45CD-8D91-EC0E66B4DBB4}">
      <dgm:prSet/>
      <dgm:spPr/>
      <dgm:t>
        <a:bodyPr/>
        <a:lstStyle/>
        <a:p>
          <a:pPr rtl="0"/>
          <a:r>
            <a:rPr lang="tr-TR" noProof="0" dirty="0" smtClean="0"/>
            <a:t>Doğru zamanda sürüm güncellemesi!</a:t>
          </a:r>
          <a:endParaRPr lang="tr-TR" noProof="0" dirty="0"/>
        </a:p>
      </dgm:t>
    </dgm:pt>
    <dgm:pt modelId="{3B10667B-7C76-4F2F-AEE9-C42FE79F1996}" type="parTrans" cxnId="{5C60ED14-3E92-4AFB-B7BA-BECD5005163F}">
      <dgm:prSet/>
      <dgm:spPr/>
      <dgm:t>
        <a:bodyPr/>
        <a:lstStyle/>
        <a:p>
          <a:endParaRPr lang="tr-TR"/>
        </a:p>
      </dgm:t>
    </dgm:pt>
    <dgm:pt modelId="{51E27D42-A957-4F94-AE19-D8D1EF61F8F8}" type="sibTrans" cxnId="{5C60ED14-3E92-4AFB-B7BA-BECD5005163F}">
      <dgm:prSet/>
      <dgm:spPr/>
      <dgm:t>
        <a:bodyPr/>
        <a:lstStyle/>
        <a:p>
          <a:endParaRPr lang="tr-TR"/>
        </a:p>
      </dgm:t>
    </dgm:pt>
    <dgm:pt modelId="{971EFDCF-B8DA-4D72-8D2E-83E076296058}" type="pres">
      <dgm:prSet presAssocID="{255ECCB3-54D1-4516-B242-7132D4CF087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C0D6228-B1FC-4CF2-9AD7-F05FAD5D772B}" type="pres">
      <dgm:prSet presAssocID="{255ECCB3-54D1-4516-B242-7132D4CF0874}" presName="bkgdShp" presStyleLbl="alignAccFollowNode1" presStyleIdx="0" presStyleCnt="1"/>
      <dgm:spPr/>
    </dgm:pt>
    <dgm:pt modelId="{ECDAC34F-A9A1-476A-AFE8-75F8AC8186C1}" type="pres">
      <dgm:prSet presAssocID="{255ECCB3-54D1-4516-B242-7132D4CF0874}" presName="linComp" presStyleCnt="0"/>
      <dgm:spPr/>
    </dgm:pt>
    <dgm:pt modelId="{61EF00AC-6DC0-41ED-88D5-54A9FAC85EDF}" type="pres">
      <dgm:prSet presAssocID="{C7AB8766-F471-4D99-8900-811C582F24FC}" presName="compNode" presStyleCnt="0"/>
      <dgm:spPr/>
    </dgm:pt>
    <dgm:pt modelId="{8368AE8F-5BED-47D0-97F0-F7AB227FCC02}" type="pres">
      <dgm:prSet presAssocID="{C7AB8766-F471-4D99-8900-811C582F24F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A36B80-8C10-4A46-A70C-D2BCE68B0695}" type="pres">
      <dgm:prSet presAssocID="{C7AB8766-F471-4D99-8900-811C582F24FC}" presName="invisiNode" presStyleLbl="node1" presStyleIdx="0" presStyleCnt="3"/>
      <dgm:spPr/>
    </dgm:pt>
    <dgm:pt modelId="{83D75779-8DEF-445C-A4D9-678D794256E1}" type="pres">
      <dgm:prSet presAssocID="{C7AB8766-F471-4D99-8900-811C582F24FC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  <dgm:t>
        <a:bodyPr/>
        <a:lstStyle/>
        <a:p>
          <a:endParaRPr lang="tr-TR"/>
        </a:p>
      </dgm:t>
    </dgm:pt>
    <dgm:pt modelId="{93844571-B500-490D-B9A8-4CA1CB3C8A1E}" type="pres">
      <dgm:prSet presAssocID="{077DD95D-BE82-4C8A-AC23-4DF11BB21BAC}" presName="sibTrans" presStyleLbl="sibTrans2D1" presStyleIdx="0" presStyleCnt="0"/>
      <dgm:spPr/>
      <dgm:t>
        <a:bodyPr/>
        <a:lstStyle/>
        <a:p>
          <a:endParaRPr lang="tr-TR"/>
        </a:p>
      </dgm:t>
    </dgm:pt>
    <dgm:pt modelId="{86AFD1AB-5EDD-4A63-9DA9-30F38BE7F501}" type="pres">
      <dgm:prSet presAssocID="{C0399C4F-E132-448C-BADB-0B0A837AA7DC}" presName="compNode" presStyleCnt="0"/>
      <dgm:spPr/>
    </dgm:pt>
    <dgm:pt modelId="{65F232D4-CA8E-46E5-AAE3-4960BA7832A7}" type="pres">
      <dgm:prSet presAssocID="{C0399C4F-E132-448C-BADB-0B0A837AA7D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53E10D-6214-4318-AEFB-7114A12F79AE}" type="pres">
      <dgm:prSet presAssocID="{C0399C4F-E132-448C-BADB-0B0A837AA7DC}" presName="invisiNode" presStyleLbl="node1" presStyleIdx="1" presStyleCnt="3"/>
      <dgm:spPr/>
    </dgm:pt>
    <dgm:pt modelId="{DD025B24-BE97-40A5-ABDF-BC3AA5ADC3FD}" type="pres">
      <dgm:prSet presAssocID="{C0399C4F-E132-448C-BADB-0B0A837AA7DC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3583F27A-3BA9-41F3-9833-2881C89D933C}" type="pres">
      <dgm:prSet presAssocID="{2E4BFC0B-F906-4B71-ABDC-A287A3A66E8B}" presName="sibTrans" presStyleLbl="sibTrans2D1" presStyleIdx="0" presStyleCnt="0"/>
      <dgm:spPr/>
      <dgm:t>
        <a:bodyPr/>
        <a:lstStyle/>
        <a:p>
          <a:endParaRPr lang="tr-TR"/>
        </a:p>
      </dgm:t>
    </dgm:pt>
    <dgm:pt modelId="{35311324-5057-4153-892A-BB29A5A4FBA5}" type="pres">
      <dgm:prSet presAssocID="{A09EB994-CD3B-45CD-8D91-EC0E66B4DBB4}" presName="compNode" presStyleCnt="0"/>
      <dgm:spPr/>
    </dgm:pt>
    <dgm:pt modelId="{352A27B7-757B-4AC1-AE17-ADA0EF24F2CE}" type="pres">
      <dgm:prSet presAssocID="{A09EB994-CD3B-45CD-8D91-EC0E66B4DB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8D2618-666B-4C20-9508-BBEF4B7BBF98}" type="pres">
      <dgm:prSet presAssocID="{A09EB994-CD3B-45CD-8D91-EC0E66B4DBB4}" presName="invisiNode" presStyleLbl="node1" presStyleIdx="2" presStyleCnt="3"/>
      <dgm:spPr/>
    </dgm:pt>
    <dgm:pt modelId="{9FA6619D-25D5-427B-B55C-308A16E186EB}" type="pres">
      <dgm:prSet presAssocID="{A09EB994-CD3B-45CD-8D91-EC0E66B4DBB4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tr-TR"/>
        </a:p>
      </dgm:t>
    </dgm:pt>
  </dgm:ptLst>
  <dgm:cxnLst>
    <dgm:cxn modelId="{2A95F392-F42B-4F9D-AFFC-2508F05D7BDB}" type="presOf" srcId="{077DD95D-BE82-4C8A-AC23-4DF11BB21BAC}" destId="{93844571-B500-490D-B9A8-4CA1CB3C8A1E}" srcOrd="0" destOrd="0" presId="urn:microsoft.com/office/officeart/2005/8/layout/pList2"/>
    <dgm:cxn modelId="{FA6B92EC-0B19-41D6-BBA1-A6007782D5D1}" srcId="{255ECCB3-54D1-4516-B242-7132D4CF0874}" destId="{C0399C4F-E132-448C-BADB-0B0A837AA7DC}" srcOrd="1" destOrd="0" parTransId="{030CA23B-A30D-4A98-B12E-1AD4B6AF503B}" sibTransId="{2E4BFC0B-F906-4B71-ABDC-A287A3A66E8B}"/>
    <dgm:cxn modelId="{8B932BBE-9B62-43EB-9899-5C3020B2AE7D}" type="presOf" srcId="{255ECCB3-54D1-4516-B242-7132D4CF0874}" destId="{971EFDCF-B8DA-4D72-8D2E-83E076296058}" srcOrd="0" destOrd="0" presId="urn:microsoft.com/office/officeart/2005/8/layout/pList2"/>
    <dgm:cxn modelId="{5C60ED14-3E92-4AFB-B7BA-BECD5005163F}" srcId="{255ECCB3-54D1-4516-B242-7132D4CF0874}" destId="{A09EB994-CD3B-45CD-8D91-EC0E66B4DBB4}" srcOrd="2" destOrd="0" parTransId="{3B10667B-7C76-4F2F-AEE9-C42FE79F1996}" sibTransId="{51E27D42-A957-4F94-AE19-D8D1EF61F8F8}"/>
    <dgm:cxn modelId="{733449E2-DAC4-4DF7-A68C-4DE55E7F0BA7}" type="presOf" srcId="{2E4BFC0B-F906-4B71-ABDC-A287A3A66E8B}" destId="{3583F27A-3BA9-41F3-9833-2881C89D933C}" srcOrd="0" destOrd="0" presId="urn:microsoft.com/office/officeart/2005/8/layout/pList2"/>
    <dgm:cxn modelId="{6BE9F634-3441-4F5E-8243-9267C3AAC15C}" type="presOf" srcId="{C0399C4F-E132-448C-BADB-0B0A837AA7DC}" destId="{65F232D4-CA8E-46E5-AAE3-4960BA7832A7}" srcOrd="0" destOrd="0" presId="urn:microsoft.com/office/officeart/2005/8/layout/pList2"/>
    <dgm:cxn modelId="{32515E79-7C1A-4F72-91EC-A3EB75BFD6EE}" type="presOf" srcId="{C7AB8766-F471-4D99-8900-811C582F24FC}" destId="{8368AE8F-5BED-47D0-97F0-F7AB227FCC02}" srcOrd="0" destOrd="0" presId="urn:microsoft.com/office/officeart/2005/8/layout/pList2"/>
    <dgm:cxn modelId="{EDF9801E-9514-47E2-AB62-C3EE8B66F22B}" type="presOf" srcId="{A09EB994-CD3B-45CD-8D91-EC0E66B4DBB4}" destId="{352A27B7-757B-4AC1-AE17-ADA0EF24F2CE}" srcOrd="0" destOrd="0" presId="urn:microsoft.com/office/officeart/2005/8/layout/pList2"/>
    <dgm:cxn modelId="{39490071-6BFE-49A0-BA3A-DE2201F36AE9}" srcId="{255ECCB3-54D1-4516-B242-7132D4CF0874}" destId="{C7AB8766-F471-4D99-8900-811C582F24FC}" srcOrd="0" destOrd="0" parTransId="{2D28BA1B-1F30-40D4-98E5-128E3F32E2B8}" sibTransId="{077DD95D-BE82-4C8A-AC23-4DF11BB21BAC}"/>
    <dgm:cxn modelId="{A4478F27-2C44-4501-B7F8-84430FC8EF85}" type="presParOf" srcId="{971EFDCF-B8DA-4D72-8D2E-83E076296058}" destId="{1C0D6228-B1FC-4CF2-9AD7-F05FAD5D772B}" srcOrd="0" destOrd="0" presId="urn:microsoft.com/office/officeart/2005/8/layout/pList2"/>
    <dgm:cxn modelId="{FFBBF525-EC8C-4930-AF0E-8B6B2F2F8CC0}" type="presParOf" srcId="{971EFDCF-B8DA-4D72-8D2E-83E076296058}" destId="{ECDAC34F-A9A1-476A-AFE8-75F8AC8186C1}" srcOrd="1" destOrd="0" presId="urn:microsoft.com/office/officeart/2005/8/layout/pList2"/>
    <dgm:cxn modelId="{52B180A6-4D2E-487F-B69B-F77CF357FFEF}" type="presParOf" srcId="{ECDAC34F-A9A1-476A-AFE8-75F8AC8186C1}" destId="{61EF00AC-6DC0-41ED-88D5-54A9FAC85EDF}" srcOrd="0" destOrd="0" presId="urn:microsoft.com/office/officeart/2005/8/layout/pList2"/>
    <dgm:cxn modelId="{B75B861C-0FA2-4485-B919-F03E9363334B}" type="presParOf" srcId="{61EF00AC-6DC0-41ED-88D5-54A9FAC85EDF}" destId="{8368AE8F-5BED-47D0-97F0-F7AB227FCC02}" srcOrd="0" destOrd="0" presId="urn:microsoft.com/office/officeart/2005/8/layout/pList2"/>
    <dgm:cxn modelId="{5B4FB087-CF78-485F-A8E7-F803203FD239}" type="presParOf" srcId="{61EF00AC-6DC0-41ED-88D5-54A9FAC85EDF}" destId="{BFA36B80-8C10-4A46-A70C-D2BCE68B0695}" srcOrd="1" destOrd="0" presId="urn:microsoft.com/office/officeart/2005/8/layout/pList2"/>
    <dgm:cxn modelId="{47461080-DC82-442B-9275-B728706C0687}" type="presParOf" srcId="{61EF00AC-6DC0-41ED-88D5-54A9FAC85EDF}" destId="{83D75779-8DEF-445C-A4D9-678D794256E1}" srcOrd="2" destOrd="0" presId="urn:microsoft.com/office/officeart/2005/8/layout/pList2"/>
    <dgm:cxn modelId="{F092E998-FCF4-44D2-9BDF-37082F1A570C}" type="presParOf" srcId="{ECDAC34F-A9A1-476A-AFE8-75F8AC8186C1}" destId="{93844571-B500-490D-B9A8-4CA1CB3C8A1E}" srcOrd="1" destOrd="0" presId="urn:microsoft.com/office/officeart/2005/8/layout/pList2"/>
    <dgm:cxn modelId="{6AC9232C-B269-4899-BCD8-787A46B7AFAE}" type="presParOf" srcId="{ECDAC34F-A9A1-476A-AFE8-75F8AC8186C1}" destId="{86AFD1AB-5EDD-4A63-9DA9-30F38BE7F501}" srcOrd="2" destOrd="0" presId="urn:microsoft.com/office/officeart/2005/8/layout/pList2"/>
    <dgm:cxn modelId="{CBE02A3D-AD7B-4422-9DFC-905CC91286E8}" type="presParOf" srcId="{86AFD1AB-5EDD-4A63-9DA9-30F38BE7F501}" destId="{65F232D4-CA8E-46E5-AAE3-4960BA7832A7}" srcOrd="0" destOrd="0" presId="urn:microsoft.com/office/officeart/2005/8/layout/pList2"/>
    <dgm:cxn modelId="{28D8A028-9D3E-44B0-9425-74471F02A269}" type="presParOf" srcId="{86AFD1AB-5EDD-4A63-9DA9-30F38BE7F501}" destId="{6753E10D-6214-4318-AEFB-7114A12F79AE}" srcOrd="1" destOrd="0" presId="urn:microsoft.com/office/officeart/2005/8/layout/pList2"/>
    <dgm:cxn modelId="{E2B3473C-2836-45BB-A9BC-4C4ED10BD3AC}" type="presParOf" srcId="{86AFD1AB-5EDD-4A63-9DA9-30F38BE7F501}" destId="{DD025B24-BE97-40A5-ABDF-BC3AA5ADC3FD}" srcOrd="2" destOrd="0" presId="urn:microsoft.com/office/officeart/2005/8/layout/pList2"/>
    <dgm:cxn modelId="{D18A1BF2-E759-44E5-9C5C-FB39AF4887C8}" type="presParOf" srcId="{ECDAC34F-A9A1-476A-AFE8-75F8AC8186C1}" destId="{3583F27A-3BA9-41F3-9833-2881C89D933C}" srcOrd="3" destOrd="0" presId="urn:microsoft.com/office/officeart/2005/8/layout/pList2"/>
    <dgm:cxn modelId="{8B2D6F9D-62A7-47ED-AEDE-F3EEE3BD3D9C}" type="presParOf" srcId="{ECDAC34F-A9A1-476A-AFE8-75F8AC8186C1}" destId="{35311324-5057-4153-892A-BB29A5A4FBA5}" srcOrd="4" destOrd="0" presId="urn:microsoft.com/office/officeart/2005/8/layout/pList2"/>
    <dgm:cxn modelId="{4B460204-1CAB-4B88-84EE-FA242D1BA56A}" type="presParOf" srcId="{35311324-5057-4153-892A-BB29A5A4FBA5}" destId="{352A27B7-757B-4AC1-AE17-ADA0EF24F2CE}" srcOrd="0" destOrd="0" presId="urn:microsoft.com/office/officeart/2005/8/layout/pList2"/>
    <dgm:cxn modelId="{478D997C-F620-4DE7-9C4D-91A218886568}" type="presParOf" srcId="{35311324-5057-4153-892A-BB29A5A4FBA5}" destId="{728D2618-666B-4C20-9508-BBEF4B7BBF98}" srcOrd="1" destOrd="0" presId="urn:microsoft.com/office/officeart/2005/8/layout/pList2"/>
    <dgm:cxn modelId="{2388AE00-CA7E-482C-AF75-211F7CA02D62}" type="presParOf" srcId="{35311324-5057-4153-892A-BB29A5A4FBA5}" destId="{9FA6619D-25D5-427B-B55C-308A16E186EB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989F2-BC8E-4443-8C80-8A1A601DE37E}">
      <dsp:nvSpPr>
        <dsp:cNvPr id="0" name=""/>
        <dsp:cNvSpPr/>
      </dsp:nvSpPr>
      <dsp:spPr>
        <a:xfrm>
          <a:off x="5160499" y="2971091"/>
          <a:ext cx="4281204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4281204" y="347118"/>
              </a:lnTo>
              <a:lnTo>
                <a:pt x="4281204" y="50936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8A8E7-9EB3-4DDC-94BA-D31E68D987F5}">
      <dsp:nvSpPr>
        <dsp:cNvPr id="0" name=""/>
        <dsp:cNvSpPr/>
      </dsp:nvSpPr>
      <dsp:spPr>
        <a:xfrm>
          <a:off x="5160499" y="2971091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2140602" y="347118"/>
              </a:lnTo>
              <a:lnTo>
                <a:pt x="2140602" y="50936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DDD31-3363-42AF-BE6A-ED2E55E179BE}">
      <dsp:nvSpPr>
        <dsp:cNvPr id="0" name=""/>
        <dsp:cNvSpPr/>
      </dsp:nvSpPr>
      <dsp:spPr>
        <a:xfrm>
          <a:off x="5114779" y="2971091"/>
          <a:ext cx="91440" cy="509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36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8BA9A-0573-4670-A4F8-5DC09C6FF87B}">
      <dsp:nvSpPr>
        <dsp:cNvPr id="0" name=""/>
        <dsp:cNvSpPr/>
      </dsp:nvSpPr>
      <dsp:spPr>
        <a:xfrm>
          <a:off x="3019897" y="2971091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2140602" y="0"/>
              </a:moveTo>
              <a:lnTo>
                <a:pt x="2140602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EACA1-2D59-4F1D-98FC-F0D8DCD33C2E}">
      <dsp:nvSpPr>
        <dsp:cNvPr id="0" name=""/>
        <dsp:cNvSpPr/>
      </dsp:nvSpPr>
      <dsp:spPr>
        <a:xfrm>
          <a:off x="879295" y="2971091"/>
          <a:ext cx="4281204" cy="509366"/>
        </a:xfrm>
        <a:custGeom>
          <a:avLst/>
          <a:gdLst/>
          <a:ahLst/>
          <a:cxnLst/>
          <a:rect l="0" t="0" r="0" b="0"/>
          <a:pathLst>
            <a:path>
              <a:moveTo>
                <a:pt x="4281204" y="0"/>
              </a:moveTo>
              <a:lnTo>
                <a:pt x="4281204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6B665-84C7-4EB3-9E94-D2648D0DD144}">
      <dsp:nvSpPr>
        <dsp:cNvPr id="0" name=""/>
        <dsp:cNvSpPr/>
      </dsp:nvSpPr>
      <dsp:spPr>
        <a:xfrm>
          <a:off x="5114779" y="1349585"/>
          <a:ext cx="91440" cy="509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36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9DE99-82D3-42C0-B5F0-4BDF8ED087B9}">
      <dsp:nvSpPr>
        <dsp:cNvPr id="0" name=""/>
        <dsp:cNvSpPr/>
      </dsp:nvSpPr>
      <dsp:spPr>
        <a:xfrm>
          <a:off x="4284798" y="237444"/>
          <a:ext cx="1751401" cy="11121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5D804-B374-4045-82BB-33F6820B21F9}">
      <dsp:nvSpPr>
        <dsp:cNvPr id="0" name=""/>
        <dsp:cNvSpPr/>
      </dsp:nvSpPr>
      <dsp:spPr>
        <a:xfrm>
          <a:off x="4479399" y="422315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dirty="0" smtClean="0"/>
            <a:t>Yönetim Kurulu</a:t>
          </a:r>
          <a:endParaRPr lang="tr-TR" sz="2000" kern="1200" noProof="0" dirty="0"/>
        </a:p>
      </dsp:txBody>
      <dsp:txXfrm>
        <a:off x="4511972" y="454888"/>
        <a:ext cx="1686255" cy="1046994"/>
      </dsp:txXfrm>
    </dsp:sp>
    <dsp:sp modelId="{26776C4A-641A-4442-8C89-BB71FBBEF523}">
      <dsp:nvSpPr>
        <dsp:cNvPr id="0" name=""/>
        <dsp:cNvSpPr/>
      </dsp:nvSpPr>
      <dsp:spPr>
        <a:xfrm>
          <a:off x="4284798" y="1858951"/>
          <a:ext cx="1751401" cy="11121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C9217-7B29-4DB4-8F9B-5DF57F5B89AA}">
      <dsp:nvSpPr>
        <dsp:cNvPr id="0" name=""/>
        <dsp:cNvSpPr/>
      </dsp:nvSpPr>
      <dsp:spPr>
        <a:xfrm>
          <a:off x="4479399" y="2043821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dirty="0" smtClean="0"/>
            <a:t>İcra Kurulu</a:t>
          </a:r>
          <a:endParaRPr lang="tr-TR" sz="2000" kern="1200" noProof="0" dirty="0"/>
        </a:p>
      </dsp:txBody>
      <dsp:txXfrm>
        <a:off x="4511972" y="2076394"/>
        <a:ext cx="1686255" cy="1046994"/>
      </dsp:txXfrm>
    </dsp:sp>
    <dsp:sp modelId="{8C7404E2-1025-423C-AF22-5B5F51765D74}">
      <dsp:nvSpPr>
        <dsp:cNvPr id="0" name=""/>
        <dsp:cNvSpPr/>
      </dsp:nvSpPr>
      <dsp:spPr>
        <a:xfrm>
          <a:off x="3594" y="3480457"/>
          <a:ext cx="1751401" cy="11121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D89E1-E394-4554-8A99-904FBFFE2644}">
      <dsp:nvSpPr>
        <dsp:cNvPr id="0" name=""/>
        <dsp:cNvSpPr/>
      </dsp:nvSpPr>
      <dsp:spPr>
        <a:xfrm>
          <a:off x="198194" y="366532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dirty="0" smtClean="0"/>
            <a:t>BMC Kara Araçları G.M.</a:t>
          </a:r>
          <a:endParaRPr lang="tr-TR" sz="2000" kern="1200" noProof="0" dirty="0"/>
        </a:p>
      </dsp:txBody>
      <dsp:txXfrm>
        <a:off x="230767" y="3697900"/>
        <a:ext cx="1686255" cy="1046994"/>
      </dsp:txXfrm>
    </dsp:sp>
    <dsp:sp modelId="{0E055247-A8FD-4C48-B9F2-6EA1532A427F}">
      <dsp:nvSpPr>
        <dsp:cNvPr id="0" name=""/>
        <dsp:cNvSpPr/>
      </dsp:nvSpPr>
      <dsp:spPr>
        <a:xfrm>
          <a:off x="2144196" y="3480457"/>
          <a:ext cx="1751401" cy="11121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E7C1C-6F87-4518-9107-18AD969488E6}">
      <dsp:nvSpPr>
        <dsp:cNvPr id="0" name=""/>
        <dsp:cNvSpPr/>
      </dsp:nvSpPr>
      <dsp:spPr>
        <a:xfrm>
          <a:off x="2338796" y="366532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dirty="0" smtClean="0"/>
            <a:t>BMC </a:t>
          </a:r>
          <a:r>
            <a:rPr lang="tr-TR" sz="2000" kern="1200" noProof="0" dirty="0" err="1" smtClean="0"/>
            <a:t>Power</a:t>
          </a:r>
          <a:r>
            <a:rPr lang="tr-TR" sz="2000" kern="1200" noProof="0" dirty="0" smtClean="0"/>
            <a:t> G.M.</a:t>
          </a:r>
          <a:endParaRPr lang="tr-TR" sz="2000" kern="1200" noProof="0" dirty="0"/>
        </a:p>
      </dsp:txBody>
      <dsp:txXfrm>
        <a:off x="2371369" y="3697900"/>
        <a:ext cx="1686255" cy="1046994"/>
      </dsp:txXfrm>
    </dsp:sp>
    <dsp:sp modelId="{EE944C7A-68D8-447B-AFF3-09B66F0AD101}">
      <dsp:nvSpPr>
        <dsp:cNvPr id="0" name=""/>
        <dsp:cNvSpPr/>
      </dsp:nvSpPr>
      <dsp:spPr>
        <a:xfrm>
          <a:off x="4284798" y="3480457"/>
          <a:ext cx="1751401" cy="11121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66452-3A52-4B1B-973B-14889269F312}">
      <dsp:nvSpPr>
        <dsp:cNvPr id="0" name=""/>
        <dsp:cNvSpPr/>
      </dsp:nvSpPr>
      <dsp:spPr>
        <a:xfrm>
          <a:off x="4479399" y="366532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dirty="0" smtClean="0"/>
            <a:t>BMC Tank ve Paletli Sistemler G.M.</a:t>
          </a:r>
          <a:endParaRPr lang="tr-TR" sz="2000" kern="1200" noProof="0" dirty="0"/>
        </a:p>
      </dsp:txBody>
      <dsp:txXfrm>
        <a:off x="4511972" y="3697900"/>
        <a:ext cx="1686255" cy="1046994"/>
      </dsp:txXfrm>
    </dsp:sp>
    <dsp:sp modelId="{AC413236-850E-426F-A0B9-47307DA79AFD}">
      <dsp:nvSpPr>
        <dsp:cNvPr id="0" name=""/>
        <dsp:cNvSpPr/>
      </dsp:nvSpPr>
      <dsp:spPr>
        <a:xfrm>
          <a:off x="6425401" y="3480457"/>
          <a:ext cx="1751401" cy="11121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9BA3B-C7DD-4DA2-B8CA-2FEA85C5E30D}">
      <dsp:nvSpPr>
        <dsp:cNvPr id="0" name=""/>
        <dsp:cNvSpPr/>
      </dsp:nvSpPr>
      <dsp:spPr>
        <a:xfrm>
          <a:off x="6620001" y="366532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dirty="0" smtClean="0"/>
            <a:t>BMC Raylı Sistemler G.M.</a:t>
          </a:r>
          <a:endParaRPr lang="tr-TR" sz="2000" kern="1200" noProof="0" dirty="0"/>
        </a:p>
      </dsp:txBody>
      <dsp:txXfrm>
        <a:off x="6652574" y="3697900"/>
        <a:ext cx="1686255" cy="1046994"/>
      </dsp:txXfrm>
    </dsp:sp>
    <dsp:sp modelId="{264E2241-CDB3-4A80-8296-A59E90661796}">
      <dsp:nvSpPr>
        <dsp:cNvPr id="0" name=""/>
        <dsp:cNvSpPr/>
      </dsp:nvSpPr>
      <dsp:spPr>
        <a:xfrm>
          <a:off x="8566003" y="3480457"/>
          <a:ext cx="1751401" cy="11121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8301C-72E6-4F6F-8862-C7E54A2E2C14}">
      <dsp:nvSpPr>
        <dsp:cNvPr id="0" name=""/>
        <dsp:cNvSpPr/>
      </dsp:nvSpPr>
      <dsp:spPr>
        <a:xfrm>
          <a:off x="8760603" y="366532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dirty="0" smtClean="0"/>
            <a:t>Grup Şirketleri Ortak Fonksiyonları</a:t>
          </a:r>
          <a:endParaRPr lang="tr-TR" sz="2000" kern="1200" noProof="0" dirty="0"/>
        </a:p>
      </dsp:txBody>
      <dsp:txXfrm>
        <a:off x="8793176" y="3697900"/>
        <a:ext cx="1686255" cy="1046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3E3E9-7511-4230-A13C-4769155AC4C0}">
      <dsp:nvSpPr>
        <dsp:cNvPr id="0" name=""/>
        <dsp:cNvSpPr/>
      </dsp:nvSpPr>
      <dsp:spPr>
        <a:xfrm>
          <a:off x="2535" y="0"/>
          <a:ext cx="2487699" cy="467503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noProof="0" dirty="0" smtClean="0"/>
            <a:t>Ticari Kara Araçları</a:t>
          </a:r>
          <a:endParaRPr lang="tr-TR" sz="2800" b="1" kern="1200" noProof="0" dirty="0"/>
        </a:p>
      </dsp:txBody>
      <dsp:txXfrm>
        <a:off x="2535" y="0"/>
        <a:ext cx="2487699" cy="1402509"/>
      </dsp:txXfrm>
    </dsp:sp>
    <dsp:sp modelId="{BDDC819C-B6E6-417A-AF64-45804E8BA5C0}">
      <dsp:nvSpPr>
        <dsp:cNvPr id="0" name=""/>
        <dsp:cNvSpPr/>
      </dsp:nvSpPr>
      <dsp:spPr>
        <a:xfrm>
          <a:off x="251305" y="1514864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Konfigürasyon Yönetimi</a:t>
          </a:r>
          <a:endParaRPr lang="tr-TR" sz="2000" b="0" kern="1200" noProof="0" dirty="0"/>
        </a:p>
      </dsp:txBody>
      <dsp:txXfrm>
        <a:off x="269650" y="1533209"/>
        <a:ext cx="1953469" cy="589661"/>
      </dsp:txXfrm>
    </dsp:sp>
    <dsp:sp modelId="{97FDAA7C-1166-4CC3-A59A-EC3E5A265B2E}">
      <dsp:nvSpPr>
        <dsp:cNvPr id="0" name=""/>
        <dsp:cNvSpPr/>
      </dsp:nvSpPr>
      <dsp:spPr>
        <a:xfrm>
          <a:off x="251305" y="2309563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Tasarım &amp; Analiz</a:t>
          </a:r>
          <a:endParaRPr lang="tr-TR" sz="2000" b="0" kern="1200" noProof="0" dirty="0"/>
        </a:p>
      </dsp:txBody>
      <dsp:txXfrm>
        <a:off x="269650" y="2327908"/>
        <a:ext cx="1953469" cy="589661"/>
      </dsp:txXfrm>
    </dsp:sp>
    <dsp:sp modelId="{21CD6FA1-4228-4635-8666-FB8D96FE9254}">
      <dsp:nvSpPr>
        <dsp:cNvPr id="0" name=""/>
        <dsp:cNvSpPr/>
      </dsp:nvSpPr>
      <dsp:spPr>
        <a:xfrm>
          <a:off x="251305" y="3104312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İmalat</a:t>
          </a:r>
          <a:endParaRPr lang="tr-TR" sz="2000" b="0" kern="1200" noProof="0" dirty="0"/>
        </a:p>
      </dsp:txBody>
      <dsp:txXfrm>
        <a:off x="269650" y="3122657"/>
        <a:ext cx="1953469" cy="589661"/>
      </dsp:txXfrm>
    </dsp:sp>
    <dsp:sp modelId="{65346316-33BB-4AD5-BA0D-B03EDF2BEA1E}">
      <dsp:nvSpPr>
        <dsp:cNvPr id="0" name=""/>
        <dsp:cNvSpPr/>
      </dsp:nvSpPr>
      <dsp:spPr>
        <a:xfrm>
          <a:off x="2676811" y="0"/>
          <a:ext cx="2487699" cy="467503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noProof="0" dirty="0" smtClean="0"/>
            <a:t>Savunma Sanayi Kara Araçları</a:t>
          </a:r>
          <a:endParaRPr lang="tr-TR" sz="2800" b="1" kern="1200" noProof="0" dirty="0"/>
        </a:p>
      </dsp:txBody>
      <dsp:txXfrm>
        <a:off x="2676811" y="0"/>
        <a:ext cx="2487699" cy="1402509"/>
      </dsp:txXfrm>
    </dsp:sp>
    <dsp:sp modelId="{3C42A77D-4D76-4247-9711-2A12AFD7FB44}">
      <dsp:nvSpPr>
        <dsp:cNvPr id="0" name=""/>
        <dsp:cNvSpPr/>
      </dsp:nvSpPr>
      <dsp:spPr>
        <a:xfrm>
          <a:off x="2925581" y="1514864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Konfigürasyon Yönetimi</a:t>
          </a:r>
          <a:endParaRPr lang="tr-TR" sz="2000" b="0" kern="1200" noProof="0" dirty="0"/>
        </a:p>
      </dsp:txBody>
      <dsp:txXfrm>
        <a:off x="2943926" y="1533209"/>
        <a:ext cx="1953469" cy="589661"/>
      </dsp:txXfrm>
    </dsp:sp>
    <dsp:sp modelId="{ED637B51-F347-44F5-948D-137AA88BAE22}">
      <dsp:nvSpPr>
        <dsp:cNvPr id="0" name=""/>
        <dsp:cNvSpPr/>
      </dsp:nvSpPr>
      <dsp:spPr>
        <a:xfrm>
          <a:off x="2925581" y="2309563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Tasarım &amp; Analiz</a:t>
          </a:r>
          <a:endParaRPr lang="tr-TR" sz="2000" b="0" kern="1200" noProof="0" dirty="0"/>
        </a:p>
      </dsp:txBody>
      <dsp:txXfrm>
        <a:off x="2943926" y="2327908"/>
        <a:ext cx="1953469" cy="589661"/>
      </dsp:txXfrm>
    </dsp:sp>
    <dsp:sp modelId="{9B2C6FE6-DF80-4F09-B15A-FD6B2632519A}">
      <dsp:nvSpPr>
        <dsp:cNvPr id="0" name=""/>
        <dsp:cNvSpPr/>
      </dsp:nvSpPr>
      <dsp:spPr>
        <a:xfrm>
          <a:off x="2925581" y="3104312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İmalat</a:t>
          </a:r>
          <a:endParaRPr lang="tr-TR" sz="2000" b="0" kern="1200" noProof="0" dirty="0"/>
        </a:p>
      </dsp:txBody>
      <dsp:txXfrm>
        <a:off x="2943926" y="3122657"/>
        <a:ext cx="1953469" cy="589661"/>
      </dsp:txXfrm>
    </dsp:sp>
    <dsp:sp modelId="{62701D3F-FED8-4886-9B97-327B39233442}">
      <dsp:nvSpPr>
        <dsp:cNvPr id="0" name=""/>
        <dsp:cNvSpPr/>
      </dsp:nvSpPr>
      <dsp:spPr>
        <a:xfrm>
          <a:off x="5351088" y="0"/>
          <a:ext cx="2487699" cy="467503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noProof="0" dirty="0" smtClean="0"/>
            <a:t>Tank ve Paletli Sistemler</a:t>
          </a:r>
          <a:endParaRPr lang="tr-TR" sz="2800" b="1" kern="1200" noProof="0" dirty="0"/>
        </a:p>
      </dsp:txBody>
      <dsp:txXfrm>
        <a:off x="5351088" y="0"/>
        <a:ext cx="2487699" cy="1402509"/>
      </dsp:txXfrm>
    </dsp:sp>
    <dsp:sp modelId="{F091A345-9E4E-4BD4-9CD8-2505E26F4BA6}">
      <dsp:nvSpPr>
        <dsp:cNvPr id="0" name=""/>
        <dsp:cNvSpPr/>
      </dsp:nvSpPr>
      <dsp:spPr>
        <a:xfrm>
          <a:off x="5599858" y="1514864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Konfigürasyon Yönetimi</a:t>
          </a:r>
          <a:endParaRPr lang="tr-TR" sz="2000" b="0" kern="1200" noProof="0" dirty="0"/>
        </a:p>
      </dsp:txBody>
      <dsp:txXfrm>
        <a:off x="5618203" y="1533209"/>
        <a:ext cx="1953469" cy="589661"/>
      </dsp:txXfrm>
    </dsp:sp>
    <dsp:sp modelId="{D7C8A366-D2C8-430B-89F8-0DB0D47344BD}">
      <dsp:nvSpPr>
        <dsp:cNvPr id="0" name=""/>
        <dsp:cNvSpPr/>
      </dsp:nvSpPr>
      <dsp:spPr>
        <a:xfrm>
          <a:off x="5599858" y="2309563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Tasarım &amp; Analiz</a:t>
          </a:r>
          <a:endParaRPr lang="tr-TR" sz="2000" b="0" kern="1200" noProof="0" dirty="0"/>
        </a:p>
      </dsp:txBody>
      <dsp:txXfrm>
        <a:off x="5618203" y="2327908"/>
        <a:ext cx="1953469" cy="589661"/>
      </dsp:txXfrm>
    </dsp:sp>
    <dsp:sp modelId="{916C403A-0DB9-4BF9-A569-06FF46F2E9FE}">
      <dsp:nvSpPr>
        <dsp:cNvPr id="0" name=""/>
        <dsp:cNvSpPr/>
      </dsp:nvSpPr>
      <dsp:spPr>
        <a:xfrm>
          <a:off x="5599858" y="3104312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İmalat</a:t>
          </a:r>
          <a:endParaRPr lang="tr-TR" sz="2000" b="0" kern="1200" noProof="0" dirty="0"/>
        </a:p>
      </dsp:txBody>
      <dsp:txXfrm>
        <a:off x="5618203" y="3122657"/>
        <a:ext cx="1953469" cy="589661"/>
      </dsp:txXfrm>
    </dsp:sp>
    <dsp:sp modelId="{6E815778-042D-4F83-BAE0-91CD3BAB31A8}">
      <dsp:nvSpPr>
        <dsp:cNvPr id="0" name=""/>
        <dsp:cNvSpPr/>
      </dsp:nvSpPr>
      <dsp:spPr>
        <a:xfrm>
          <a:off x="8025365" y="0"/>
          <a:ext cx="2487699" cy="467503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noProof="0" dirty="0" smtClean="0"/>
            <a:t>Raylı Sistemler</a:t>
          </a:r>
          <a:endParaRPr lang="tr-TR" sz="2800" b="1" kern="1200" noProof="0" dirty="0"/>
        </a:p>
      </dsp:txBody>
      <dsp:txXfrm>
        <a:off x="8025365" y="0"/>
        <a:ext cx="2487699" cy="1402509"/>
      </dsp:txXfrm>
    </dsp:sp>
    <dsp:sp modelId="{EB14D8AC-747A-47A0-A470-2C0EC4D3DFFD}">
      <dsp:nvSpPr>
        <dsp:cNvPr id="0" name=""/>
        <dsp:cNvSpPr/>
      </dsp:nvSpPr>
      <dsp:spPr>
        <a:xfrm>
          <a:off x="8274135" y="1514864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Konfigürasyon Yönetimi</a:t>
          </a:r>
          <a:endParaRPr lang="tr-TR" sz="2000" b="0" kern="1200" noProof="0" dirty="0"/>
        </a:p>
      </dsp:txBody>
      <dsp:txXfrm>
        <a:off x="8292480" y="1533209"/>
        <a:ext cx="1953469" cy="589661"/>
      </dsp:txXfrm>
    </dsp:sp>
    <dsp:sp modelId="{DBE0E55C-3228-485B-A4FC-0BD242F8CAC7}">
      <dsp:nvSpPr>
        <dsp:cNvPr id="0" name=""/>
        <dsp:cNvSpPr/>
      </dsp:nvSpPr>
      <dsp:spPr>
        <a:xfrm>
          <a:off x="8274135" y="2309563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Tasarım &amp; Analiz</a:t>
          </a:r>
          <a:endParaRPr lang="tr-TR" sz="2000" b="0" kern="1200" noProof="0" dirty="0"/>
        </a:p>
      </dsp:txBody>
      <dsp:txXfrm>
        <a:off x="8292480" y="2327908"/>
        <a:ext cx="1953469" cy="589661"/>
      </dsp:txXfrm>
    </dsp:sp>
    <dsp:sp modelId="{9C045661-96B8-4D39-AA56-CB7250A311D9}">
      <dsp:nvSpPr>
        <dsp:cNvPr id="0" name=""/>
        <dsp:cNvSpPr/>
      </dsp:nvSpPr>
      <dsp:spPr>
        <a:xfrm>
          <a:off x="8274135" y="3104312"/>
          <a:ext cx="1990159" cy="626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kern="1200" noProof="0" dirty="0" smtClean="0"/>
            <a:t>İmalat</a:t>
          </a:r>
          <a:endParaRPr lang="tr-TR" sz="2000" b="0" kern="1200" noProof="0" dirty="0"/>
        </a:p>
      </dsp:txBody>
      <dsp:txXfrm>
        <a:off x="8292480" y="3122657"/>
        <a:ext cx="1953469" cy="589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769F5-32D1-4E47-9AEC-4F7B676DF5D4}">
      <dsp:nvSpPr>
        <dsp:cNvPr id="0" name=""/>
        <dsp:cNvSpPr/>
      </dsp:nvSpPr>
      <dsp:spPr>
        <a:xfrm>
          <a:off x="127653" y="1051919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İş süreçlerinin analiz edilip fonksiyonel tasarımının yapılması ve ürün yaşam döngüsü yönetimi (PLM) sistemine yansıtılması.</a:t>
          </a:r>
          <a:endParaRPr lang="tr-TR" sz="1200" kern="1200" dirty="0"/>
        </a:p>
      </dsp:txBody>
      <dsp:txXfrm>
        <a:off x="127653" y="1051919"/>
        <a:ext cx="3059030" cy="955947"/>
      </dsp:txXfrm>
    </dsp:sp>
    <dsp:sp modelId="{0935A221-913B-4220-ABF2-25E61D63995E}">
      <dsp:nvSpPr>
        <dsp:cNvPr id="0" name=""/>
        <dsp:cNvSpPr/>
      </dsp:nvSpPr>
      <dsp:spPr>
        <a:xfrm>
          <a:off x="193" y="913838"/>
          <a:ext cx="669162" cy="100374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E6CE7-0BBF-47E0-AABC-B45967372945}">
      <dsp:nvSpPr>
        <dsp:cNvPr id="0" name=""/>
        <dsp:cNvSpPr/>
      </dsp:nvSpPr>
      <dsp:spPr>
        <a:xfrm>
          <a:off x="3485604" y="1051919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Ürün yaşam döngüsü metotlarının oluşturulması ve kullanıcılara aktif olarak kullandırılması.</a:t>
          </a:r>
        </a:p>
      </dsp:txBody>
      <dsp:txXfrm>
        <a:off x="3485604" y="1051919"/>
        <a:ext cx="3059030" cy="955947"/>
      </dsp:txXfrm>
    </dsp:sp>
    <dsp:sp modelId="{C02CE436-986E-4DAB-949F-D927B9080F8F}">
      <dsp:nvSpPr>
        <dsp:cNvPr id="0" name=""/>
        <dsp:cNvSpPr/>
      </dsp:nvSpPr>
      <dsp:spPr>
        <a:xfrm>
          <a:off x="3358144" y="913838"/>
          <a:ext cx="669162" cy="100374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61C76-1541-4CE4-86A0-262C6A61000F}">
      <dsp:nvSpPr>
        <dsp:cNvPr id="0" name=""/>
        <dsp:cNvSpPr/>
      </dsp:nvSpPr>
      <dsp:spPr>
        <a:xfrm>
          <a:off x="6843555" y="1051919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CAD </a:t>
          </a:r>
          <a:r>
            <a:rPr lang="tr-TR" sz="1200" kern="1200" dirty="0" smtClean="0"/>
            <a:t>metotlarının </a:t>
          </a:r>
          <a:r>
            <a:rPr lang="tr-TR" sz="1200" kern="1200" dirty="0" smtClean="0"/>
            <a:t>oluşturulması ve sistem üzerinde uyarlanması.</a:t>
          </a:r>
        </a:p>
      </dsp:txBody>
      <dsp:txXfrm>
        <a:off x="6843555" y="1051919"/>
        <a:ext cx="3059030" cy="955947"/>
      </dsp:txXfrm>
    </dsp:sp>
    <dsp:sp modelId="{5E6AE87C-BADF-4905-9113-E116772A8338}">
      <dsp:nvSpPr>
        <dsp:cNvPr id="0" name=""/>
        <dsp:cNvSpPr/>
      </dsp:nvSpPr>
      <dsp:spPr>
        <a:xfrm>
          <a:off x="6716096" y="913838"/>
          <a:ext cx="669162" cy="100374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45F20-BF1E-4A07-817A-FEBF7584AD78}">
      <dsp:nvSpPr>
        <dsp:cNvPr id="0" name=""/>
        <dsp:cNvSpPr/>
      </dsp:nvSpPr>
      <dsp:spPr>
        <a:xfrm>
          <a:off x="127653" y="2255350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PLM son kullanıcı eğitimlerinin verilmesi.</a:t>
          </a:r>
          <a:endParaRPr lang="tr-TR" sz="1200" kern="1200" dirty="0"/>
        </a:p>
      </dsp:txBody>
      <dsp:txXfrm>
        <a:off x="127653" y="2255350"/>
        <a:ext cx="3059030" cy="955947"/>
      </dsp:txXfrm>
    </dsp:sp>
    <dsp:sp modelId="{CAFA0015-C61F-44BE-99B4-C293717CFD44}">
      <dsp:nvSpPr>
        <dsp:cNvPr id="0" name=""/>
        <dsp:cNvSpPr/>
      </dsp:nvSpPr>
      <dsp:spPr>
        <a:xfrm>
          <a:off x="193" y="2117269"/>
          <a:ext cx="669162" cy="100374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E8AB1-EAA5-4AF0-9546-C055789AD520}">
      <dsp:nvSpPr>
        <dsp:cNvPr id="0" name=""/>
        <dsp:cNvSpPr/>
      </dsp:nvSpPr>
      <dsp:spPr>
        <a:xfrm>
          <a:off x="3485604" y="2255350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PLM çözüm mimarisinin oluşturulması.</a:t>
          </a:r>
          <a:endParaRPr lang="tr-TR" sz="1200" kern="1200" dirty="0"/>
        </a:p>
      </dsp:txBody>
      <dsp:txXfrm>
        <a:off x="3485604" y="2255350"/>
        <a:ext cx="3059030" cy="955947"/>
      </dsp:txXfrm>
    </dsp:sp>
    <dsp:sp modelId="{7F2AA246-A441-4D5E-AD29-0F76D88397F1}">
      <dsp:nvSpPr>
        <dsp:cNvPr id="0" name=""/>
        <dsp:cNvSpPr/>
      </dsp:nvSpPr>
      <dsp:spPr>
        <a:xfrm>
          <a:off x="3358144" y="2117269"/>
          <a:ext cx="669162" cy="1003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8000" r="-5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8C0E7-BF89-4B0E-80C3-CFDB54E6DA47}">
      <dsp:nvSpPr>
        <dsp:cNvPr id="0" name=""/>
        <dsp:cNvSpPr/>
      </dsp:nvSpPr>
      <dsp:spPr>
        <a:xfrm>
          <a:off x="6843555" y="2255350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PLM veri modelinin oluşturulması.</a:t>
          </a:r>
          <a:endParaRPr lang="tr-TR" sz="1200" kern="1200" dirty="0" smtClean="0"/>
        </a:p>
      </dsp:txBody>
      <dsp:txXfrm>
        <a:off x="6843555" y="2255350"/>
        <a:ext cx="3059030" cy="955947"/>
      </dsp:txXfrm>
    </dsp:sp>
    <dsp:sp modelId="{43BE7536-6D16-479D-BD62-4272AA7DCC82}">
      <dsp:nvSpPr>
        <dsp:cNvPr id="0" name=""/>
        <dsp:cNvSpPr/>
      </dsp:nvSpPr>
      <dsp:spPr>
        <a:xfrm>
          <a:off x="6716096" y="2117269"/>
          <a:ext cx="669162" cy="1003744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9000" r="-9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2D694-FFD2-4D33-981D-079FB3FBD1B2}">
      <dsp:nvSpPr>
        <dsp:cNvPr id="0" name=""/>
        <dsp:cNvSpPr/>
      </dsp:nvSpPr>
      <dsp:spPr>
        <a:xfrm>
          <a:off x="127653" y="3458781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Mühendislik BT altyapısının yönetimi (sistem yönetimi, kurulumu, güncellenmesi, konfigüre edilmesi ve uyarlanması).</a:t>
          </a:r>
          <a:endParaRPr lang="tr-TR" sz="1200" kern="1200" dirty="0" smtClean="0"/>
        </a:p>
      </dsp:txBody>
      <dsp:txXfrm>
        <a:off x="127653" y="3458781"/>
        <a:ext cx="3059030" cy="955947"/>
      </dsp:txXfrm>
    </dsp:sp>
    <dsp:sp modelId="{ED91652D-E381-4E03-85E1-52951D731184}">
      <dsp:nvSpPr>
        <dsp:cNvPr id="0" name=""/>
        <dsp:cNvSpPr/>
      </dsp:nvSpPr>
      <dsp:spPr>
        <a:xfrm>
          <a:off x="193" y="3320700"/>
          <a:ext cx="669162" cy="100374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F16A9-DA72-4556-B7CB-7453FFA8E853}">
      <dsp:nvSpPr>
        <dsp:cNvPr id="0" name=""/>
        <dsp:cNvSpPr/>
      </dsp:nvSpPr>
      <dsp:spPr>
        <a:xfrm>
          <a:off x="3485604" y="3458781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Mühendislik uygulamaları için gerekli olan son kullanıcı desteğinin sağlanması.</a:t>
          </a:r>
          <a:endParaRPr lang="tr-TR" sz="1200" kern="1200" dirty="0" smtClean="0"/>
        </a:p>
      </dsp:txBody>
      <dsp:txXfrm>
        <a:off x="3485604" y="3458781"/>
        <a:ext cx="3059030" cy="955947"/>
      </dsp:txXfrm>
    </dsp:sp>
    <dsp:sp modelId="{2CA46D67-043B-4F55-AAB1-4E88DB58E412}">
      <dsp:nvSpPr>
        <dsp:cNvPr id="0" name=""/>
        <dsp:cNvSpPr/>
      </dsp:nvSpPr>
      <dsp:spPr>
        <a:xfrm>
          <a:off x="3358144" y="3320700"/>
          <a:ext cx="669162" cy="1003744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35BF8-7007-41B1-BABD-985532E82621}">
      <dsp:nvSpPr>
        <dsp:cNvPr id="0" name=""/>
        <dsp:cNvSpPr/>
      </dsp:nvSpPr>
      <dsp:spPr>
        <a:xfrm>
          <a:off x="6843555" y="3458781"/>
          <a:ext cx="3059030" cy="9559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4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Mühendislik uygulamaları lisans yönetimi ve uyumluluğunun sağlanması.</a:t>
          </a:r>
          <a:endParaRPr lang="tr-TR" sz="1200" kern="1200" dirty="0"/>
        </a:p>
      </dsp:txBody>
      <dsp:txXfrm>
        <a:off x="6843555" y="3458781"/>
        <a:ext cx="3059030" cy="955947"/>
      </dsp:txXfrm>
    </dsp:sp>
    <dsp:sp modelId="{9DDCE19A-5805-489C-9CCB-CA0CF7BDFE7A}">
      <dsp:nvSpPr>
        <dsp:cNvPr id="0" name=""/>
        <dsp:cNvSpPr/>
      </dsp:nvSpPr>
      <dsp:spPr>
        <a:xfrm>
          <a:off x="6716096" y="3320700"/>
          <a:ext cx="669162" cy="1003744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1C249-4973-4671-9502-70F1E619E131}">
      <dsp:nvSpPr>
        <dsp:cNvPr id="0" name=""/>
        <dsp:cNvSpPr/>
      </dsp:nvSpPr>
      <dsp:spPr>
        <a:xfrm>
          <a:off x="4004071" y="0"/>
          <a:ext cx="2507456" cy="250745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noProof="0" dirty="0" smtClean="0"/>
            <a:t>Süreç</a:t>
          </a:r>
          <a:endParaRPr lang="tr-TR" sz="2400" b="1" kern="1200" noProof="0" dirty="0"/>
        </a:p>
      </dsp:txBody>
      <dsp:txXfrm>
        <a:off x="4630935" y="1253728"/>
        <a:ext cx="1253728" cy="1253728"/>
      </dsp:txXfrm>
    </dsp:sp>
    <dsp:sp modelId="{20E84830-5221-4673-89C3-2AA6715C8D40}">
      <dsp:nvSpPr>
        <dsp:cNvPr id="0" name=""/>
        <dsp:cNvSpPr/>
      </dsp:nvSpPr>
      <dsp:spPr>
        <a:xfrm>
          <a:off x="2750343" y="2507456"/>
          <a:ext cx="2507456" cy="2507456"/>
        </a:xfrm>
        <a:prstGeom prst="triangle">
          <a:avLst/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noProof="0" dirty="0" smtClean="0"/>
            <a:t>Metot</a:t>
          </a:r>
          <a:endParaRPr lang="tr-TR" sz="2400" b="1" kern="1200" noProof="0" dirty="0"/>
        </a:p>
      </dsp:txBody>
      <dsp:txXfrm>
        <a:off x="3377207" y="3761184"/>
        <a:ext cx="1253728" cy="1253728"/>
      </dsp:txXfrm>
    </dsp:sp>
    <dsp:sp modelId="{417734CD-0D8C-46D4-A0BA-1992DFA17E92}">
      <dsp:nvSpPr>
        <dsp:cNvPr id="0" name=""/>
        <dsp:cNvSpPr/>
      </dsp:nvSpPr>
      <dsp:spPr>
        <a:xfrm rot="10800000">
          <a:off x="4004071" y="2507456"/>
          <a:ext cx="2507456" cy="2507456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noProof="0" dirty="0" smtClean="0">
              <a:solidFill>
                <a:schemeClr val="tx1"/>
              </a:solidFill>
            </a:rPr>
            <a:t>Eğitim</a:t>
          </a:r>
          <a:endParaRPr lang="tr-TR" sz="2400" b="1" kern="1200" noProof="0" dirty="0">
            <a:solidFill>
              <a:schemeClr val="tx1"/>
            </a:solidFill>
          </a:endParaRPr>
        </a:p>
      </dsp:txBody>
      <dsp:txXfrm rot="10800000">
        <a:off x="4630935" y="2507456"/>
        <a:ext cx="1253728" cy="1253728"/>
      </dsp:txXfrm>
    </dsp:sp>
    <dsp:sp modelId="{32C3C31A-D70E-4A07-81A4-6A730646D79C}">
      <dsp:nvSpPr>
        <dsp:cNvPr id="0" name=""/>
        <dsp:cNvSpPr/>
      </dsp:nvSpPr>
      <dsp:spPr>
        <a:xfrm>
          <a:off x="5257800" y="2507456"/>
          <a:ext cx="2507456" cy="250745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noProof="0" dirty="0" smtClean="0"/>
            <a:t>Araç</a:t>
          </a:r>
          <a:endParaRPr lang="tr-TR" sz="2400" b="1" kern="1200" noProof="0" dirty="0"/>
        </a:p>
      </dsp:txBody>
      <dsp:txXfrm>
        <a:off x="5884664" y="3761184"/>
        <a:ext cx="1253728" cy="1253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3FC94-4315-4320-B3B0-BAD664DCC503}">
      <dsp:nvSpPr>
        <dsp:cNvPr id="0" name=""/>
        <dsp:cNvSpPr/>
      </dsp:nvSpPr>
      <dsp:spPr>
        <a:xfrm>
          <a:off x="0" y="278741"/>
          <a:ext cx="10515600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noProof="0" dirty="0" smtClean="0"/>
            <a:t>20’den fazla eğitim tasarlanmış ve devreye alınmıştır.</a:t>
          </a:r>
          <a:endParaRPr lang="tr-TR" sz="1800" kern="1200" noProof="0" dirty="0"/>
        </a:p>
      </dsp:txBody>
      <dsp:txXfrm>
        <a:off x="0" y="278741"/>
        <a:ext cx="10515600" cy="765450"/>
      </dsp:txXfrm>
    </dsp:sp>
    <dsp:sp modelId="{EFBACDAF-3AE6-4102-917B-5497DC323E2B}">
      <dsp:nvSpPr>
        <dsp:cNvPr id="0" name=""/>
        <dsp:cNvSpPr/>
      </dsp:nvSpPr>
      <dsp:spPr>
        <a:xfrm>
          <a:off x="525780" y="13061"/>
          <a:ext cx="736092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noProof="0" dirty="0" smtClean="0"/>
            <a:t>BMC Akademi ile yoğun iç eğitim programı sürdürülmektedir.</a:t>
          </a:r>
          <a:endParaRPr lang="tr-TR" sz="1800" kern="1200" noProof="0" dirty="0"/>
        </a:p>
      </dsp:txBody>
      <dsp:txXfrm>
        <a:off x="551719" y="39000"/>
        <a:ext cx="7309042" cy="479482"/>
      </dsp:txXfrm>
    </dsp:sp>
    <dsp:sp modelId="{E191C4EA-9F36-4CE6-907E-1BB4E0283677}">
      <dsp:nvSpPr>
        <dsp:cNvPr id="0" name=""/>
        <dsp:cNvSpPr/>
      </dsp:nvSpPr>
      <dsp:spPr>
        <a:xfrm>
          <a:off x="0" y="1407071"/>
          <a:ext cx="10515600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noProof="0" dirty="0" smtClean="0"/>
            <a:t>2018’den beri yaklaşık 1</a:t>
          </a:r>
          <a:r>
            <a:rPr lang="en-US" sz="1800" kern="1200" noProof="0" dirty="0" smtClean="0"/>
            <a:t>4</a:t>
          </a:r>
          <a:r>
            <a:rPr lang="tr-TR" sz="1800" kern="1200" noProof="0" dirty="0" smtClean="0"/>
            <a:t>0 personele eğitim verilmiştir.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noProof="0" dirty="0" smtClean="0"/>
            <a:t>2019 yılı sonunda yaklaşık toplam eğitim verilen personel sayısının 250 olması hedeflenmektedir.</a:t>
          </a:r>
        </a:p>
      </dsp:txBody>
      <dsp:txXfrm>
        <a:off x="0" y="1407071"/>
        <a:ext cx="10515600" cy="1304100"/>
      </dsp:txXfrm>
    </dsp:sp>
    <dsp:sp modelId="{DFE6E55D-68E2-42A4-A771-1B43C63E41D1}">
      <dsp:nvSpPr>
        <dsp:cNvPr id="0" name=""/>
        <dsp:cNvSpPr/>
      </dsp:nvSpPr>
      <dsp:spPr>
        <a:xfrm>
          <a:off x="525780" y="1141391"/>
          <a:ext cx="7360920" cy="53136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noProof="0" dirty="0" smtClean="0"/>
            <a:t>PLM Eğitimleri</a:t>
          </a:r>
        </a:p>
      </dsp:txBody>
      <dsp:txXfrm>
        <a:off x="551719" y="1167330"/>
        <a:ext cx="7309042" cy="479482"/>
      </dsp:txXfrm>
    </dsp:sp>
    <dsp:sp modelId="{1C3116F6-B73E-4159-BD6C-AC7E09D18D8C}">
      <dsp:nvSpPr>
        <dsp:cNvPr id="0" name=""/>
        <dsp:cNvSpPr/>
      </dsp:nvSpPr>
      <dsp:spPr>
        <a:xfrm>
          <a:off x="0" y="3074051"/>
          <a:ext cx="10515600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noProof="0" dirty="0" smtClean="0"/>
            <a:t>Şirket gereksinimlerine uygun olarak tasarlanmıştır.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noProof="0" dirty="0" smtClean="0"/>
            <a:t>Şirketin kendi personeli tarafından verilmektedir, maliyet etkindir.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noProof="0" dirty="0" smtClean="0"/>
            <a:t>Sürekli geri bildirim alınmaktadır, sürekli iyileştirme felsefesi uygulanır.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noProof="0" dirty="0" smtClean="0"/>
            <a:t>Eğitimi veren personel aynı zamanda süreç tasarımında rol aldığı için çeviktir.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noProof="0" dirty="0" smtClean="0"/>
            <a:t>Metodoloji oluşturulmasına katkı sağlamaktadır.</a:t>
          </a:r>
        </a:p>
      </dsp:txBody>
      <dsp:txXfrm>
        <a:off x="0" y="3074051"/>
        <a:ext cx="10515600" cy="1927800"/>
      </dsp:txXfrm>
    </dsp:sp>
    <dsp:sp modelId="{61DF37E9-DC64-462E-971D-5F7CC38D92C1}">
      <dsp:nvSpPr>
        <dsp:cNvPr id="0" name=""/>
        <dsp:cNvSpPr/>
      </dsp:nvSpPr>
      <dsp:spPr>
        <a:xfrm>
          <a:off x="525780" y="2808371"/>
          <a:ext cx="7360920" cy="53136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noProof="0" dirty="0" smtClean="0"/>
            <a:t>İç Eğitim Avantajları</a:t>
          </a:r>
        </a:p>
      </dsp:txBody>
      <dsp:txXfrm>
        <a:off x="551719" y="2834310"/>
        <a:ext cx="7309042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837EA-012E-4C2B-8D2B-959A6DBAADC4}">
      <dsp:nvSpPr>
        <dsp:cNvPr id="0" name=""/>
        <dsp:cNvSpPr/>
      </dsp:nvSpPr>
      <dsp:spPr>
        <a:xfrm>
          <a:off x="0" y="616116"/>
          <a:ext cx="10515600" cy="1705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noProof="0" dirty="0" smtClean="0"/>
            <a:t>Değişiklik yönetimi sürecinin sahibidir, işletilmesinden ve iyileştirilmesinden sorumludur.</a:t>
          </a:r>
          <a:endParaRPr lang="tr-TR" sz="1900" kern="1200" noProof="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noProof="0" dirty="0" smtClean="0"/>
            <a:t>Değişiklik Kurulu’nun uygun katılımcılarla toplanmasından sorumludur.</a:t>
          </a:r>
          <a:endParaRPr lang="tr-TR" sz="1900" kern="1200" noProof="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noProof="0" dirty="0" smtClean="0"/>
            <a:t>Değişikliklerin maliyet, takvim ve kalite üçlüsü arasında dengeli biçimde yürütülmesinden sorumludur.</a:t>
          </a:r>
          <a:endParaRPr lang="tr-TR" sz="1900" kern="1200" noProof="0" dirty="0"/>
        </a:p>
      </dsp:txBody>
      <dsp:txXfrm>
        <a:off x="0" y="616116"/>
        <a:ext cx="10515600" cy="1705725"/>
      </dsp:txXfrm>
    </dsp:sp>
    <dsp:sp modelId="{B77E9DDF-3B28-4DD5-A6DC-BE0301318566}">
      <dsp:nvSpPr>
        <dsp:cNvPr id="0" name=""/>
        <dsp:cNvSpPr/>
      </dsp:nvSpPr>
      <dsp:spPr>
        <a:xfrm>
          <a:off x="525780" y="335676"/>
          <a:ext cx="73609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noProof="0" dirty="0" smtClean="0"/>
            <a:t>Değişiklik Yönetimi Uzmanı (CM </a:t>
          </a:r>
          <a:r>
            <a:rPr lang="tr-TR" sz="1900" kern="1200" noProof="0" dirty="0" err="1" smtClean="0"/>
            <a:t>Specialist</a:t>
          </a:r>
          <a:r>
            <a:rPr lang="tr-TR" sz="1900" kern="1200" noProof="0" dirty="0" smtClean="0"/>
            <a:t>)</a:t>
          </a:r>
          <a:endParaRPr lang="tr-TR" sz="1900" kern="1200" noProof="0" dirty="0"/>
        </a:p>
      </dsp:txBody>
      <dsp:txXfrm>
        <a:off x="553160" y="363056"/>
        <a:ext cx="7306160" cy="506120"/>
      </dsp:txXfrm>
    </dsp:sp>
    <dsp:sp modelId="{0AC16F21-558C-413D-914F-456F06B0976A}">
      <dsp:nvSpPr>
        <dsp:cNvPr id="0" name=""/>
        <dsp:cNvSpPr/>
      </dsp:nvSpPr>
      <dsp:spPr>
        <a:xfrm>
          <a:off x="0" y="2704881"/>
          <a:ext cx="10515600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noProof="0" dirty="0" smtClean="0"/>
            <a:t>Sayısal modellerin kalitesinden proje boyunca sorumludur.</a:t>
          </a:r>
          <a:endParaRPr lang="tr-TR" sz="1900" kern="1200" noProof="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noProof="0" dirty="0" smtClean="0"/>
            <a:t>Ürün geliştirme süreci içerisinde CAD ürün yapısının tanımlı metot ve standartlara uyumlu yürütülmesinden ve tüm tasarım ekibinin aynı kuralları uygulamasından sorumludur.</a:t>
          </a:r>
          <a:endParaRPr lang="tr-TR" sz="1900" kern="1200" noProof="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noProof="0" dirty="0" smtClean="0"/>
            <a:t>Modelleme araçları kullanımı ile ilgili teknik çözüm ve destek sağlamaktan sorumludur.</a:t>
          </a:r>
          <a:endParaRPr lang="tr-TR" sz="1900" kern="1200" noProof="0" dirty="0"/>
        </a:p>
      </dsp:txBody>
      <dsp:txXfrm>
        <a:off x="0" y="2704881"/>
        <a:ext cx="10515600" cy="1975050"/>
      </dsp:txXfrm>
    </dsp:sp>
    <dsp:sp modelId="{2C81E6B7-588E-46F4-BF97-3B61D9B74F80}">
      <dsp:nvSpPr>
        <dsp:cNvPr id="0" name=""/>
        <dsp:cNvSpPr/>
      </dsp:nvSpPr>
      <dsp:spPr>
        <a:xfrm>
          <a:off x="525780" y="2424441"/>
          <a:ext cx="736092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noProof="0" dirty="0" smtClean="0"/>
            <a:t>Sayısal Maket Uzmanı (DMU </a:t>
          </a:r>
          <a:r>
            <a:rPr lang="tr-TR" sz="1900" kern="1200" noProof="0" dirty="0" err="1" smtClean="0"/>
            <a:t>Expert</a:t>
          </a:r>
          <a:r>
            <a:rPr lang="tr-TR" sz="1900" kern="1200" noProof="0" dirty="0" smtClean="0"/>
            <a:t>)</a:t>
          </a:r>
          <a:endParaRPr lang="tr-TR" sz="1900" kern="1200" noProof="0" dirty="0"/>
        </a:p>
      </dsp:txBody>
      <dsp:txXfrm>
        <a:off x="553160" y="2451821"/>
        <a:ext cx="7306160" cy="506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D6228-B1FC-4CF2-9AD7-F05FAD5D772B}">
      <dsp:nvSpPr>
        <dsp:cNvPr id="0" name=""/>
        <dsp:cNvSpPr/>
      </dsp:nvSpPr>
      <dsp:spPr>
        <a:xfrm>
          <a:off x="0" y="0"/>
          <a:ext cx="10515600" cy="2257023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75779-8DEF-445C-A4D9-678D794256E1}">
      <dsp:nvSpPr>
        <dsp:cNvPr id="0" name=""/>
        <dsp:cNvSpPr/>
      </dsp:nvSpPr>
      <dsp:spPr>
        <a:xfrm>
          <a:off x="315468" y="300936"/>
          <a:ext cx="3088957" cy="165515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8AE8F-5BED-47D0-97F0-F7AB227FCC02}">
      <dsp:nvSpPr>
        <dsp:cNvPr id="0" name=""/>
        <dsp:cNvSpPr/>
      </dsp:nvSpPr>
      <dsp:spPr>
        <a:xfrm rot="10800000">
          <a:off x="315468" y="2257023"/>
          <a:ext cx="3088957" cy="275858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noProof="0" dirty="0" smtClean="0"/>
            <a:t>Minimum ya da sıfır uyarlama!</a:t>
          </a:r>
          <a:endParaRPr lang="tr-TR" sz="3300" kern="1200" noProof="0" dirty="0"/>
        </a:p>
      </dsp:txBody>
      <dsp:txXfrm rot="10800000">
        <a:off x="400304" y="2257023"/>
        <a:ext cx="2919285" cy="2673748"/>
      </dsp:txXfrm>
    </dsp:sp>
    <dsp:sp modelId="{DD025B24-BE97-40A5-ABDF-BC3AA5ADC3FD}">
      <dsp:nvSpPr>
        <dsp:cNvPr id="0" name=""/>
        <dsp:cNvSpPr/>
      </dsp:nvSpPr>
      <dsp:spPr>
        <a:xfrm>
          <a:off x="3713321" y="300936"/>
          <a:ext cx="3088957" cy="165515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232D4-CA8E-46E5-AAE3-4960BA7832A7}">
      <dsp:nvSpPr>
        <dsp:cNvPr id="0" name=""/>
        <dsp:cNvSpPr/>
      </dsp:nvSpPr>
      <dsp:spPr>
        <a:xfrm rot="10800000">
          <a:off x="3713321" y="2257023"/>
          <a:ext cx="3088957" cy="275858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noProof="0" dirty="0" smtClean="0"/>
            <a:t>Güçlü ekip!</a:t>
          </a:r>
          <a:endParaRPr lang="tr-TR" sz="3300" kern="1200" noProof="0" dirty="0"/>
        </a:p>
      </dsp:txBody>
      <dsp:txXfrm rot="10800000">
        <a:off x="3798157" y="2257023"/>
        <a:ext cx="2919285" cy="2673748"/>
      </dsp:txXfrm>
    </dsp:sp>
    <dsp:sp modelId="{9FA6619D-25D5-427B-B55C-308A16E186EB}">
      <dsp:nvSpPr>
        <dsp:cNvPr id="0" name=""/>
        <dsp:cNvSpPr/>
      </dsp:nvSpPr>
      <dsp:spPr>
        <a:xfrm>
          <a:off x="7111174" y="300936"/>
          <a:ext cx="3088957" cy="165515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A27B7-757B-4AC1-AE17-ADA0EF24F2CE}">
      <dsp:nvSpPr>
        <dsp:cNvPr id="0" name=""/>
        <dsp:cNvSpPr/>
      </dsp:nvSpPr>
      <dsp:spPr>
        <a:xfrm rot="10800000">
          <a:off x="7111174" y="2257023"/>
          <a:ext cx="3088957" cy="275858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noProof="0" dirty="0" smtClean="0"/>
            <a:t>Doğru zamanda sürüm güncellemesi!</a:t>
          </a:r>
          <a:endParaRPr lang="tr-TR" sz="3300" kern="1200" noProof="0" dirty="0"/>
        </a:p>
      </dsp:txBody>
      <dsp:txXfrm rot="10800000">
        <a:off x="7196010" y="2257023"/>
        <a:ext cx="2919285" cy="2673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8399-6599-4C51-92AA-B7CC02DF4309}" type="datetimeFigureOut">
              <a:rPr lang="tr-TR" smtClean="0"/>
              <a:t>04.04.2019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8DA70-1F89-4158-914C-129E684209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22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DA70-1F89-4158-914C-129E684209E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5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37" y="914413"/>
            <a:ext cx="7498080" cy="2386584"/>
          </a:xfrm>
        </p:spPr>
        <p:txBody>
          <a:bodyPr anchor="t" anchorCtr="0">
            <a:noAutofit/>
          </a:bodyPr>
          <a:lstStyle>
            <a:lvl1pPr algn="l">
              <a:defRPr sz="6000" b="1">
                <a:solidFill>
                  <a:srgbClr val="91090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41196" y="6356350"/>
            <a:ext cx="2400011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1A36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0837" y="6343002"/>
            <a:ext cx="220256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HAZIRLAYAN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46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0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zel Düz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587718"/>
            <a:ext cx="10515600" cy="1325563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91090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 smtClean="0"/>
              <a:t>Teşekkür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tıklayınız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3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664" y="576334"/>
            <a:ext cx="8714232" cy="431505"/>
          </a:xfrm>
        </p:spPr>
        <p:txBody>
          <a:bodyPr>
            <a:noAutofit/>
          </a:bodyPr>
          <a:lstStyle>
            <a:lvl1pPr algn="ctr">
              <a:defRPr sz="2400" b="1">
                <a:solidFill>
                  <a:srgbClr val="91090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1355"/>
            <a:ext cx="10515600" cy="50156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91090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7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8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22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2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60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99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67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24383" y="6356354"/>
            <a:ext cx="465953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6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9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Sürdürülebilir Havacılık Araştırmaları </a:t>
            </a:r>
            <a:r>
              <a:rPr lang="tr-TR" dirty="0" err="1" smtClean="0"/>
              <a:t>Çalıştayı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PLM / Ürün Yaşam Döngüsü Yönetimi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dirty="0" err="1" smtClean="0"/>
              <a:t>Özkan</a:t>
            </a:r>
            <a:r>
              <a:rPr lang="en-US" dirty="0" smtClean="0"/>
              <a:t> TERZİ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BMC Organizasyon Şeması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629269"/>
              </p:ext>
            </p:extLst>
          </p:nvPr>
        </p:nvGraphicFramePr>
        <p:xfrm>
          <a:off x="838200" y="1162050"/>
          <a:ext cx="10515600" cy="501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93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Mühendislik Bilgi Teknolojileri Yapılanması</a:t>
            </a: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162157"/>
              </p:ext>
            </p:extLst>
          </p:nvPr>
        </p:nvGraphicFramePr>
        <p:xfrm>
          <a:off x="838200" y="1287887"/>
          <a:ext cx="10515600" cy="4675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6819" y="5525045"/>
            <a:ext cx="997836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b="1" spc="600" dirty="0" smtClean="0"/>
              <a:t>Mühendislik Bilgi Teknolojileri</a:t>
            </a:r>
            <a:endParaRPr lang="tr-TR" sz="2400" b="1" spc="600" dirty="0"/>
          </a:p>
        </p:txBody>
      </p:sp>
    </p:spTree>
    <p:extLst>
      <p:ext uri="{BB962C8B-B14F-4D97-AF65-F5344CB8AC3E}">
        <p14:creationId xmlns:p14="http://schemas.microsoft.com/office/powerpoint/2010/main" val="10363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93083" y="576334"/>
            <a:ext cx="8714232" cy="431505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9109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Mühendislik BT Görevleri</a:t>
            </a:r>
            <a:endParaRPr lang="tr-TR" sz="2400" b="1" dirty="0">
              <a:solidFill>
                <a:srgbClr val="9109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9567982"/>
              </p:ext>
            </p:extLst>
          </p:nvPr>
        </p:nvGraphicFramePr>
        <p:xfrm>
          <a:off x="1198809" y="1497237"/>
          <a:ext cx="9902780" cy="5328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0323" y="1278294"/>
            <a:ext cx="831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i="1" dirty="0" smtClean="0">
                <a:solidFill>
                  <a:srgbClr val="FF0000"/>
                </a:solidFill>
              </a:rPr>
              <a:t>Hedefimiz, şirket ana faaliyetlerini yürüten tasarım ve imalat bölümlerinin gereksinimlerine PLM omurgası üzerinden çözümler üretip, ürün geliştirme sürecinin daha hızlı, daha kaliteli ve daha maliyet etkin işlemesine katkı sağlamaktır.</a:t>
            </a:r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PLM Projesinde Başarı İçin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688016"/>
              </p:ext>
            </p:extLst>
          </p:nvPr>
        </p:nvGraphicFramePr>
        <p:xfrm>
          <a:off x="838200" y="1162050"/>
          <a:ext cx="10515600" cy="501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7920507" y="1506828"/>
            <a:ext cx="3039414" cy="1197735"/>
          </a:xfrm>
          <a:prstGeom prst="wedgeRectCallout">
            <a:avLst>
              <a:gd name="adj1" fmla="val -88630"/>
              <a:gd name="adj2" fmla="val 291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Mühendislik Değişiklik Yönetimi</a:t>
            </a:r>
            <a:endParaRPr lang="tr-TR" b="1" dirty="0"/>
          </a:p>
        </p:txBody>
      </p:sp>
      <p:sp>
        <p:nvSpPr>
          <p:cNvPr id="6" name="Rectangular Callout 5"/>
          <p:cNvSpPr/>
          <p:nvPr/>
        </p:nvSpPr>
        <p:spPr>
          <a:xfrm>
            <a:off x="8768366" y="4286519"/>
            <a:ext cx="3039414" cy="1197735"/>
          </a:xfrm>
          <a:prstGeom prst="wedgeRectCallout">
            <a:avLst>
              <a:gd name="adj1" fmla="val -74646"/>
              <a:gd name="adj2" fmla="val 162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PLM Sistemi</a:t>
            </a:r>
          </a:p>
          <a:p>
            <a:pPr algn="ctr"/>
            <a:r>
              <a:rPr lang="tr-TR" b="1" i="1" dirty="0" err="1" smtClean="0"/>
              <a:t>Dassault</a:t>
            </a:r>
            <a:r>
              <a:rPr lang="tr-TR" b="1" i="1" dirty="0" smtClean="0"/>
              <a:t> 3DExperience</a:t>
            </a:r>
            <a:endParaRPr lang="en-US" b="1" i="1" dirty="0" smtClean="0"/>
          </a:p>
          <a:p>
            <a:pPr algn="ctr"/>
            <a:r>
              <a:rPr lang="en-US" b="1" i="1" dirty="0" smtClean="0"/>
              <a:t>CATIA</a:t>
            </a:r>
            <a:endParaRPr lang="tr-TR" b="1" i="1" dirty="0"/>
          </a:p>
        </p:txBody>
      </p:sp>
      <p:sp>
        <p:nvSpPr>
          <p:cNvPr id="8" name="Rectangular Callout 7"/>
          <p:cNvSpPr/>
          <p:nvPr/>
        </p:nvSpPr>
        <p:spPr>
          <a:xfrm>
            <a:off x="384220" y="4286518"/>
            <a:ext cx="3039414" cy="1197735"/>
          </a:xfrm>
          <a:prstGeom prst="wedgeRectCallout">
            <a:avLst>
              <a:gd name="adj1" fmla="val 69422"/>
              <a:gd name="adj2" fmla="val 388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PLM &amp; CAD</a:t>
            </a:r>
          </a:p>
          <a:p>
            <a:pPr algn="ctr"/>
            <a:r>
              <a:rPr lang="tr-TR" b="1" dirty="0" smtClean="0"/>
              <a:t>Metotları, Standartlar, Kurallar</a:t>
            </a:r>
            <a:endParaRPr lang="tr-TR" b="1" i="1" dirty="0"/>
          </a:p>
        </p:txBody>
      </p:sp>
      <p:sp>
        <p:nvSpPr>
          <p:cNvPr id="3" name="Rectangle 2"/>
          <p:cNvSpPr/>
          <p:nvPr/>
        </p:nvSpPr>
        <p:spPr>
          <a:xfrm>
            <a:off x="838200" y="1644030"/>
            <a:ext cx="3603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i="1" spc="300" dirty="0" smtClean="0">
                <a:solidFill>
                  <a:srgbClr val="FF0000"/>
                </a:solidFill>
              </a:rPr>
              <a:t>Süreç – Metot – Araç</a:t>
            </a:r>
          </a:p>
          <a:p>
            <a:pPr algn="ctr"/>
            <a:r>
              <a:rPr lang="tr-TR" sz="2400" b="1" i="1" spc="300" dirty="0" smtClean="0">
                <a:solidFill>
                  <a:srgbClr val="FF0000"/>
                </a:solidFill>
              </a:rPr>
              <a:t>Dengesi</a:t>
            </a:r>
            <a:endParaRPr lang="tr-TR" sz="2400" b="1" i="1" spc="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5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Eğitimler – BMC Akademi –</a:t>
            </a:r>
            <a:endParaRPr lang="tr-T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616070"/>
              </p:ext>
            </p:extLst>
          </p:nvPr>
        </p:nvGraphicFramePr>
        <p:xfrm>
          <a:off x="838200" y="1162050"/>
          <a:ext cx="10515600" cy="501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02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 Roller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98268"/>
              </p:ext>
            </p:extLst>
          </p:nvPr>
        </p:nvGraphicFramePr>
        <p:xfrm>
          <a:off x="838200" y="1161355"/>
          <a:ext cx="10515600" cy="5015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53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PLM Projesinde Sürdürülebilir Başarı İçin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520623"/>
              </p:ext>
            </p:extLst>
          </p:nvPr>
        </p:nvGraphicFramePr>
        <p:xfrm>
          <a:off x="838200" y="1161355"/>
          <a:ext cx="10515600" cy="5015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04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&amp; Cevap</a:t>
            </a: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906" y="1162050"/>
            <a:ext cx="8358188" cy="5014913"/>
          </a:xfrm>
        </p:spPr>
      </p:pic>
    </p:spTree>
    <p:extLst>
      <p:ext uri="{BB962C8B-B14F-4D97-AF65-F5344CB8AC3E}">
        <p14:creationId xmlns:p14="http://schemas.microsoft.com/office/powerpoint/2010/main" val="33432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MTEMA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MTEMA " id="{2D1C2D09-5F83-4996-AF8D-3FA8892CF060}" vid="{5DE0BCFB-C588-4EAA-B17D-2B1C6C0B0C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PLMTEMA </Template>
  <TotalTime>589</TotalTime>
  <Words>438</Words>
  <Application>Microsoft Office PowerPoint</Application>
  <PresentationFormat>Widescreen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PLMTEMA </vt:lpstr>
      <vt:lpstr>Sürdürülebilir Havacılık Araştırmaları Çalıştayı  PLM / Ürün Yaşam Döngüsü Yönetimi</vt:lpstr>
      <vt:lpstr>BMC Organizasyon Şeması</vt:lpstr>
      <vt:lpstr>Mühendislik Bilgi Teknolojileri Yapılanması</vt:lpstr>
      <vt:lpstr>Mühendislik BT Görevleri</vt:lpstr>
      <vt:lpstr>PLM Projesinde Başarı İçin</vt:lpstr>
      <vt:lpstr>Eğitimler – BMC Akademi –</vt:lpstr>
      <vt:lpstr>Önemli Roller</vt:lpstr>
      <vt:lpstr>PLM Projesinde Sürdürülebilir Başarı İçin</vt:lpstr>
      <vt:lpstr>Soru &amp; Cevap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Sürdürülebilir Havacılık Araştırmaları Çalıştayı</dc:title>
  <dc:creator>OZKAN TERZI</dc:creator>
  <cp:lastModifiedBy>OZKAN TERZI</cp:lastModifiedBy>
  <cp:revision>116</cp:revision>
  <dcterms:created xsi:type="dcterms:W3CDTF">2019-04-02T05:02:35Z</dcterms:created>
  <dcterms:modified xsi:type="dcterms:W3CDTF">2019-04-04T05:23:59Z</dcterms:modified>
</cp:coreProperties>
</file>